
<file path=[Content_Types].xml><?xml version="1.0" encoding="utf-8"?>
<Types xmlns="http://schemas.openxmlformats.org/package/2006/content-types">
  <Default Extension="rels" ContentType="application/vnd.openxmlformats-package.relationships+xml"/>
  <Default Extension="xml" ContentType="application/xml"/>
  <Default Extension="wmf" ContentType="image/x-wmf"/>
  <Default Extension="bin" ContentType="application/vnd.openxmlformats-officedocument.oleObject"/>
  <Default Extension="jpe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drawings/vmlDrawing233.vml" ContentType="application/vnd.openxmlformats-officedocument.vmlDrawing"/>
  <Override PartName="/ppt/slides/slide5.xml" ContentType="application/vnd.openxmlformats-officedocument.presentationml.slide+xml"/>
  <Override PartName="/ppt/notesSlides/notesSlide5.xml" ContentType="application/vnd.openxmlformats-officedocument.presentationml.notesSlide+xml"/>
  <Override PartName="/ppt/drawings/vmlDrawing234.vml" ContentType="application/vnd.openxmlformats-officedocument.vmlDrawing"/>
  <Override PartName="/ppt/slides/slide6.xml" ContentType="application/vnd.openxmlformats-officedocument.presentationml.slide+xml"/>
  <Override PartName="/ppt/notesSlides/notesSlide6.xml" ContentType="application/vnd.openxmlformats-officedocument.presentationml.notesSlide+xml"/>
  <Override PartName="/ppt/drawings/vmlDrawing235.vml" ContentType="application/vnd.openxmlformats-officedocument.vmlDrawing"/>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drawings/vmlDrawing236.vml" ContentType="application/vnd.openxmlformats-officedocument.vmlDrawing"/>
  <Override PartName="/ppt/slides/slide9.xml" ContentType="application/vnd.openxmlformats-officedocument.presentationml.slide+xml"/>
  <Override PartName="/ppt/notesSlides/notesSlide9.xml" ContentType="application/vnd.openxmlformats-officedocument.presentationml.notesSlide+xml"/>
  <Override PartName="/ppt/drawings/vmlDrawing237.vml" ContentType="application/vnd.openxmlformats-officedocument.vmlDrawing"/>
  <Override PartName="/ppt/slides/slide10.xml" ContentType="application/vnd.openxmlformats-officedocument.presentationml.slide+xml"/>
  <Override PartName="/ppt/notesSlides/notesSlide10.xml" ContentType="application/vnd.openxmlformats-officedocument.presentationml.notesSlide+xml"/>
  <Override PartName="/ppt/drawings/vmlDrawing238.vml" ContentType="application/vnd.openxmlformats-officedocument.vmlDrawing"/>
  <Override PartName="/ppt/slides/slide11.xml" ContentType="application/vnd.openxmlformats-officedocument.presentationml.slide+xml"/>
  <Override PartName="/ppt/notesSlides/notesSlide11.xml" ContentType="application/vnd.openxmlformats-officedocument.presentationml.notesSlide+xml"/>
  <Override PartName="/ppt/drawings/vmlDrawing239.vml" ContentType="application/vnd.openxmlformats-officedocument.vmlDrawing"/>
  <Override PartName="/ppt/slides/slide12.xml" ContentType="application/vnd.openxmlformats-officedocument.presentationml.slide+xml"/>
  <Override PartName="/ppt/notesSlides/notesSlide12.xml" ContentType="application/vnd.openxmlformats-officedocument.presentationml.notesSlide+xml"/>
  <Override PartName="/ppt/drawings/vmlDrawing240.vml" ContentType="application/vnd.openxmlformats-officedocument.vmlDrawing"/>
  <Override PartName="/ppt/slides/slide13.xml" ContentType="application/vnd.openxmlformats-officedocument.presentationml.slide+xml"/>
  <Override PartName="/ppt/notesSlides/notesSlide13.xml" ContentType="application/vnd.openxmlformats-officedocument.presentationml.notesSlide+xml"/>
  <Override PartName="/ppt/drawings/vmlDrawing241.vml" ContentType="application/vnd.openxmlformats-officedocument.vmlDrawing"/>
  <Override PartName="/ppt/slides/slide14.xml" ContentType="application/vnd.openxmlformats-officedocument.presentationml.slide+xml"/>
  <Override PartName="/ppt/notesSlides/notesSlide14.xml" ContentType="application/vnd.openxmlformats-officedocument.presentationml.notesSlide+xml"/>
  <Override PartName="/ppt/drawings/vmlDrawing242.vml" ContentType="application/vnd.openxmlformats-officedocument.vmlDrawing"/>
  <Override PartName="/ppt/slides/slide15.xml" ContentType="application/vnd.openxmlformats-officedocument.presentationml.slide+xml"/>
  <Override PartName="/ppt/notesSlides/notesSlide15.xml" ContentType="application/vnd.openxmlformats-officedocument.presentationml.notesSlide+xml"/>
  <Override PartName="/ppt/drawings/vmlDrawing243.vml" ContentType="application/vnd.openxmlformats-officedocument.vmlDrawing"/>
  <Override PartName="/ppt/slides/slide16.xml" ContentType="application/vnd.openxmlformats-officedocument.presentationml.slide+xml"/>
  <Override PartName="/ppt/notesSlides/notesSlide16.xml" ContentType="application/vnd.openxmlformats-officedocument.presentationml.notesSlide+xml"/>
  <Override PartName="/ppt/drawings/vmlDrawing244.vml" ContentType="application/vnd.openxmlformats-officedocument.vmlDrawing"/>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725" r:id="rId1"/>
  </p:sldMasterIdLst>
  <p:notesMasterIdLst>
    <p:notesMasterId r:id="rId2"/>
  </p:notesMasterIdLst>
  <p:sldIdLst>
    <p:sldId id="681" r:id="rId3"/>
    <p:sldId id="682" r:id="rId4"/>
    <p:sldId id="683" r:id="rId5"/>
    <p:sldId id="684" r:id="rId6"/>
    <p:sldId id="685" r:id="rId7"/>
    <p:sldId id="686" r:id="rId8"/>
    <p:sldId id="689" r:id="rId9"/>
    <p:sldId id="690" r:id="rId10"/>
    <p:sldId id="692" r:id="rId11"/>
    <p:sldId id="693" r:id="rId12"/>
    <p:sldId id="694" r:id="rId13"/>
    <p:sldId id="695" r:id="rId14"/>
    <p:sldId id="696" r:id="rId15"/>
    <p:sldId id="697" r:id="rId16"/>
    <p:sldId id="698" r:id="rId17"/>
    <p:sldId id="699" r:id="rId18"/>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tableStyles" Target="tableStyles.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s>
</file>

<file path=ppt/drawings/_rels/vmlDrawing233.vml.rels><?xml version="1.0" encoding="UTF-8" standalone="yes"?>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wmf"/></Relationships>
</file>

<file path=ppt/drawings/_rels/vmlDrawing234.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image" Target="../media/image7.wmf"/><Relationship Id="rId4" Type="http://schemas.openxmlformats.org/officeDocument/2006/relationships/image" Target="../media/image8.wmf"/><Relationship Id="rId5" Type="http://schemas.openxmlformats.org/officeDocument/2006/relationships/image" Target="../media/image9.wmf"/><Relationship Id="rId6" Type="http://schemas.openxmlformats.org/officeDocument/2006/relationships/image" Target="../media/image10.wmf"/></Relationships>
</file>

<file path=ppt/drawings/_rels/vmlDrawing235.vml.rels><?xml version="1.0" encoding="UTF-8" standalone="yes"?>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image" Target="../media/image13.wmf"/><Relationship Id="rId4" Type="http://schemas.openxmlformats.org/officeDocument/2006/relationships/image" Target="../media/image14.wmf"/><Relationship Id="rId5" Type="http://schemas.openxmlformats.org/officeDocument/2006/relationships/image" Target="../media/image15.wmf"/><Relationship Id="rId6" Type="http://schemas.openxmlformats.org/officeDocument/2006/relationships/image" Target="../media/image16.wmf"/><Relationship Id="rId7" Type="http://schemas.openxmlformats.org/officeDocument/2006/relationships/image" Target="../media/image17.wmf"/></Relationships>
</file>

<file path=ppt/drawings/_rels/vmlDrawing23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3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38.vml.rels><?xml version="1.0" encoding="UTF-8" standalone="yes"?>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image" Target="../media/image21.wmf"/><Relationship Id="rId4" Type="http://schemas.openxmlformats.org/officeDocument/2006/relationships/image" Target="../media/image22.wmf"/><Relationship Id="rId5" Type="http://schemas.openxmlformats.org/officeDocument/2006/relationships/image" Target="../media/image23.wmf"/><Relationship Id="rId6" Type="http://schemas.openxmlformats.org/officeDocument/2006/relationships/image" Target="../media/image24.wmf"/></Relationships>
</file>

<file path=ppt/drawings/_rels/vmlDrawing239.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4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41.vml.rels><?xml version="1.0" encoding="UTF-8" standalone="yes"?>
<Relationships xmlns="http://schemas.openxmlformats.org/package/2006/relationships"><Relationship Id="rId1" Type="http://schemas.openxmlformats.org/officeDocument/2006/relationships/image" Target="../media/image25.wmf"/><Relationship Id="rId2" Type="http://schemas.openxmlformats.org/officeDocument/2006/relationships/image" Target="../media/image26.wmf"/></Relationships>
</file>

<file path=ppt/drawings/_rels/vmlDrawing242.vml.rels><?xml version="1.0" encoding="UTF-8" standalone="yes"?>
<Relationships xmlns="http://schemas.openxmlformats.org/package/2006/relationships"><Relationship Id="rId1" Type="http://schemas.openxmlformats.org/officeDocument/2006/relationships/image" Target="../media/image27.wmf"/><Relationship Id="rId2" Type="http://schemas.openxmlformats.org/officeDocument/2006/relationships/image" Target="../media/image28.wmf"/><Relationship Id="rId3" Type="http://schemas.openxmlformats.org/officeDocument/2006/relationships/image" Target="../media/image29.wmf"/><Relationship Id="rId4" Type="http://schemas.openxmlformats.org/officeDocument/2006/relationships/image" Target="../media/image30.wmf"/><Relationship Id="rId5" Type="http://schemas.openxmlformats.org/officeDocument/2006/relationships/image" Target="../media/image31.wmf"/><Relationship Id="rId6" Type="http://schemas.openxmlformats.org/officeDocument/2006/relationships/image" Target="../media/image32.wmf"/></Relationships>
</file>

<file path=ppt/drawings/_rels/vmlDrawing243.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244.vml.rels><?xml version="1.0" encoding="UTF-8" standalone="yes"?>
<Relationships xmlns="http://schemas.openxmlformats.org/package/2006/relationships"><Relationship Id="rId1" Type="http://schemas.openxmlformats.org/officeDocument/2006/relationships/image" Target="../media/image3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85" name=""/>
        <p:cNvGrpSpPr/>
        <p:nvPr/>
      </p:nvGrpSpPr>
      <p:grpSpPr>
        <a:xfrm>
          <a:off x="0" y="0"/>
          <a:ext cx="0" cy="0"/>
          <a:chOff x="0" y="0"/>
          <a:chExt cx="0" cy="0"/>
        </a:xfrm>
      </p:grpSpPr>
      <p:sp>
        <p:nvSpPr>
          <p:cNvPr id="1048889"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890"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F386E87B-62CB-4CC5-B417-A19A6EF4B711}" type="datetimeFigureOut">
              <a:rPr lang="en-US" smtClean="0"/>
              <a:t>1/28/2013</a:t>
            </a:fld>
            <a:endParaRPr lang="en-US"/>
          </a:p>
        </p:txBody>
      </p:sp>
      <p:sp>
        <p:nvSpPr>
          <p:cNvPr id="1048891"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892"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893"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894"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ABD30EE6-ED8D-492E-BE50-9C2D9B4E0A47}"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1" name="Slide Image Placeholder 1"/>
          <p:cNvSpPr>
            <a:spLocks noChangeAspect="1" noRot="1" noGrp="1"/>
          </p:cNvSpPr>
          <p:nvPr>
            <p:ph type="sldImg"/>
          </p:nvPr>
        </p:nvSpPr>
        <p:spPr/>
      </p:sp>
      <p:sp>
        <p:nvSpPr>
          <p:cNvPr id="1048592" name="Notes Placeholder 2"/>
          <p:cNvSpPr>
            <a:spLocks noGrp="1"/>
          </p:cNvSpPr>
          <p:nvPr>
            <p:ph type="body" idx="1"/>
          </p:nvPr>
        </p:nvSpPr>
        <p:spPr/>
        <p:txBody>
          <a:bodyPr>
            <a:normAutofit/>
          </a:bodyPr>
          <a:p>
            <a:endParaRPr lang="en-US"/>
          </a:p>
        </p:txBody>
      </p:sp>
      <p:sp>
        <p:nvSpPr>
          <p:cNvPr id="1048593" name="Slide Number Placeholder 3"/>
          <p:cNvSpPr>
            <a:spLocks noGrp="1"/>
          </p:cNvSpPr>
          <p:nvPr>
            <p:ph type="sldNum" sz="quarter" idx="10"/>
          </p:nvPr>
        </p:nvSpPr>
        <p:spPr/>
        <p:txBody>
          <a:bodyPr/>
          <a:p>
            <a:fld id="{A23FE3C1-2383-4B0E-A45F-1CD2DBBEACF2}"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90" name=""/>
        <p:cNvGrpSpPr/>
        <p:nvPr/>
      </p:nvGrpSpPr>
      <p:grpSpPr>
        <a:xfrm>
          <a:off x="0" y="0"/>
          <a:ext cx="0" cy="0"/>
          <a:chOff x="0" y="0"/>
          <a:chExt cx="0" cy="0"/>
        </a:xfrm>
      </p:grpSpPr>
      <p:sp>
        <p:nvSpPr>
          <p:cNvPr id="1048659" name="Slide Image Placeholder 1"/>
          <p:cNvSpPr>
            <a:spLocks noChangeAspect="1" noRot="1" noGrp="1"/>
          </p:cNvSpPr>
          <p:nvPr>
            <p:ph type="sldImg"/>
          </p:nvPr>
        </p:nvSpPr>
        <p:spPr/>
      </p:sp>
      <p:sp>
        <p:nvSpPr>
          <p:cNvPr id="1048660" name="Notes Placeholder 2"/>
          <p:cNvSpPr>
            <a:spLocks noGrp="1"/>
          </p:cNvSpPr>
          <p:nvPr>
            <p:ph type="body" idx="1"/>
          </p:nvPr>
        </p:nvSpPr>
        <p:spPr/>
        <p:txBody>
          <a:bodyPr>
            <a:normAutofit/>
          </a:bodyPr>
          <a:p>
            <a:endParaRPr lang="en-US"/>
          </a:p>
        </p:txBody>
      </p:sp>
      <p:sp>
        <p:nvSpPr>
          <p:cNvPr id="1048661" name="Slide Number Placeholder 3"/>
          <p:cNvSpPr>
            <a:spLocks noGrp="1"/>
          </p:cNvSpPr>
          <p:nvPr>
            <p:ph type="sldNum" sz="quarter" idx="10"/>
          </p:nvPr>
        </p:nvSpPr>
        <p:spPr/>
        <p:txBody>
          <a:bodyPr/>
          <a:p>
            <a:fld id="{A23FE3C1-2383-4B0E-A45F-1CD2DBBEACF2}" type="slidenum">
              <a:rPr lang="en-US" smtClean="0"/>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93" name=""/>
        <p:cNvGrpSpPr/>
        <p:nvPr/>
      </p:nvGrpSpPr>
      <p:grpSpPr>
        <a:xfrm>
          <a:off x="0" y="0"/>
          <a:ext cx="0" cy="0"/>
          <a:chOff x="0" y="0"/>
          <a:chExt cx="0" cy="0"/>
        </a:xfrm>
      </p:grpSpPr>
      <p:sp>
        <p:nvSpPr>
          <p:cNvPr id="1048663" name="Slide Image Placeholder 1"/>
          <p:cNvSpPr>
            <a:spLocks noChangeAspect="1" noRot="1" noGrp="1"/>
          </p:cNvSpPr>
          <p:nvPr>
            <p:ph type="sldImg"/>
          </p:nvPr>
        </p:nvSpPr>
        <p:spPr/>
      </p:sp>
      <p:sp>
        <p:nvSpPr>
          <p:cNvPr id="1048664" name="Notes Placeholder 2"/>
          <p:cNvSpPr>
            <a:spLocks noGrp="1"/>
          </p:cNvSpPr>
          <p:nvPr>
            <p:ph type="body" idx="1"/>
          </p:nvPr>
        </p:nvSpPr>
        <p:spPr/>
        <p:txBody>
          <a:bodyPr>
            <a:normAutofit/>
          </a:bodyPr>
          <a:p>
            <a:endParaRPr lang="en-US"/>
          </a:p>
        </p:txBody>
      </p:sp>
      <p:sp>
        <p:nvSpPr>
          <p:cNvPr id="1048665" name="Slide Number Placeholder 3"/>
          <p:cNvSpPr>
            <a:spLocks noGrp="1"/>
          </p:cNvSpPr>
          <p:nvPr>
            <p:ph type="sldNum" sz="quarter" idx="10"/>
          </p:nvPr>
        </p:nvSpPr>
        <p:spPr/>
        <p:txBody>
          <a:bodyPr/>
          <a:p>
            <a:fld id="{A23FE3C1-2383-4B0E-A45F-1CD2DBBEACF2}" type="slidenum">
              <a:rPr lang="en-US" smtClean="0"/>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96" name=""/>
        <p:cNvGrpSpPr/>
        <p:nvPr/>
      </p:nvGrpSpPr>
      <p:grpSpPr>
        <a:xfrm>
          <a:off x="0" y="0"/>
          <a:ext cx="0" cy="0"/>
          <a:chOff x="0" y="0"/>
          <a:chExt cx="0" cy="0"/>
        </a:xfrm>
      </p:grpSpPr>
      <p:sp>
        <p:nvSpPr>
          <p:cNvPr id="1048667" name="Slide Image Placeholder 1"/>
          <p:cNvSpPr>
            <a:spLocks noChangeAspect="1" noRot="1" noGrp="1"/>
          </p:cNvSpPr>
          <p:nvPr>
            <p:ph type="sldImg"/>
          </p:nvPr>
        </p:nvSpPr>
        <p:spPr/>
      </p:sp>
      <p:sp>
        <p:nvSpPr>
          <p:cNvPr id="1048668" name="Notes Placeholder 2"/>
          <p:cNvSpPr>
            <a:spLocks noGrp="1"/>
          </p:cNvSpPr>
          <p:nvPr>
            <p:ph type="body" idx="1"/>
          </p:nvPr>
        </p:nvSpPr>
        <p:spPr/>
        <p:txBody>
          <a:bodyPr>
            <a:normAutofit/>
          </a:bodyPr>
          <a:p>
            <a:endParaRPr lang="en-US"/>
          </a:p>
        </p:txBody>
      </p:sp>
      <p:sp>
        <p:nvSpPr>
          <p:cNvPr id="1048669" name="Slide Number Placeholder 3"/>
          <p:cNvSpPr>
            <a:spLocks noGrp="1"/>
          </p:cNvSpPr>
          <p:nvPr>
            <p:ph type="sldNum" sz="quarter" idx="10"/>
          </p:nvPr>
        </p:nvSpPr>
        <p:spPr/>
        <p:txBody>
          <a:bodyPr/>
          <a:p>
            <a:fld id="{A23FE3C1-2383-4B0E-A45F-1CD2DBBEACF2}" type="slidenum">
              <a:rPr lang="en-US" smtClean="0"/>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99" name=""/>
        <p:cNvGrpSpPr/>
        <p:nvPr/>
      </p:nvGrpSpPr>
      <p:grpSpPr>
        <a:xfrm>
          <a:off x="0" y="0"/>
          <a:ext cx="0" cy="0"/>
          <a:chOff x="0" y="0"/>
          <a:chExt cx="0" cy="0"/>
        </a:xfrm>
      </p:grpSpPr>
      <p:sp>
        <p:nvSpPr>
          <p:cNvPr id="1048672" name="Slide Image Placeholder 1"/>
          <p:cNvSpPr>
            <a:spLocks noChangeAspect="1" noRot="1" noGrp="1"/>
          </p:cNvSpPr>
          <p:nvPr>
            <p:ph type="sldImg"/>
          </p:nvPr>
        </p:nvSpPr>
        <p:spPr/>
      </p:sp>
      <p:sp>
        <p:nvSpPr>
          <p:cNvPr id="1048673" name="Notes Placeholder 2"/>
          <p:cNvSpPr>
            <a:spLocks noGrp="1"/>
          </p:cNvSpPr>
          <p:nvPr>
            <p:ph type="body" idx="1"/>
          </p:nvPr>
        </p:nvSpPr>
        <p:spPr/>
        <p:txBody>
          <a:bodyPr>
            <a:normAutofit/>
          </a:bodyPr>
          <a:p>
            <a:endParaRPr lang="en-US"/>
          </a:p>
        </p:txBody>
      </p:sp>
      <p:sp>
        <p:nvSpPr>
          <p:cNvPr id="1048674" name="Slide Number Placeholder 3"/>
          <p:cNvSpPr>
            <a:spLocks noGrp="1"/>
          </p:cNvSpPr>
          <p:nvPr>
            <p:ph type="sldNum" sz="quarter" idx="10"/>
          </p:nvPr>
        </p:nvSpPr>
        <p:spPr/>
        <p:txBody>
          <a:bodyPr/>
          <a:p>
            <a:fld id="{A23FE3C1-2383-4B0E-A45F-1CD2DBBEACF2}" type="slidenum">
              <a:rPr lang="en-US" smtClean="0"/>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02" name=""/>
        <p:cNvGrpSpPr/>
        <p:nvPr/>
      </p:nvGrpSpPr>
      <p:grpSpPr>
        <a:xfrm>
          <a:off x="0" y="0"/>
          <a:ext cx="0" cy="0"/>
          <a:chOff x="0" y="0"/>
          <a:chExt cx="0" cy="0"/>
        </a:xfrm>
      </p:grpSpPr>
      <p:sp>
        <p:nvSpPr>
          <p:cNvPr id="1048681" name="Slide Image Placeholder 1"/>
          <p:cNvSpPr>
            <a:spLocks noChangeAspect="1" noRot="1" noGrp="1"/>
          </p:cNvSpPr>
          <p:nvPr>
            <p:ph type="sldImg"/>
          </p:nvPr>
        </p:nvSpPr>
        <p:spPr/>
      </p:sp>
      <p:sp>
        <p:nvSpPr>
          <p:cNvPr id="1048682" name="Notes Placeholder 2"/>
          <p:cNvSpPr>
            <a:spLocks noGrp="1"/>
          </p:cNvSpPr>
          <p:nvPr>
            <p:ph type="body" idx="1"/>
          </p:nvPr>
        </p:nvSpPr>
        <p:spPr/>
        <p:txBody>
          <a:bodyPr>
            <a:normAutofit/>
          </a:bodyPr>
          <a:p>
            <a:endParaRPr lang="en-US"/>
          </a:p>
        </p:txBody>
      </p:sp>
      <p:sp>
        <p:nvSpPr>
          <p:cNvPr id="1048683" name="Slide Number Placeholder 3"/>
          <p:cNvSpPr>
            <a:spLocks noGrp="1"/>
          </p:cNvSpPr>
          <p:nvPr>
            <p:ph type="sldNum" sz="quarter" idx="10"/>
          </p:nvPr>
        </p:nvSpPr>
        <p:spPr/>
        <p:txBody>
          <a:bodyPr/>
          <a:p>
            <a:fld id="{A23FE3C1-2383-4B0E-A45F-1CD2DBBEACF2}" type="slidenum">
              <a:rPr lang="en-US" smtClean="0"/>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05" name=""/>
        <p:cNvGrpSpPr/>
        <p:nvPr/>
      </p:nvGrpSpPr>
      <p:grpSpPr>
        <a:xfrm>
          <a:off x="0" y="0"/>
          <a:ext cx="0" cy="0"/>
          <a:chOff x="0" y="0"/>
          <a:chExt cx="0" cy="0"/>
        </a:xfrm>
      </p:grpSpPr>
      <p:sp>
        <p:nvSpPr>
          <p:cNvPr id="1048685" name="Slide Image Placeholder 1"/>
          <p:cNvSpPr>
            <a:spLocks noChangeAspect="1" noRot="1" noGrp="1"/>
          </p:cNvSpPr>
          <p:nvPr>
            <p:ph type="sldImg"/>
          </p:nvPr>
        </p:nvSpPr>
        <p:spPr/>
      </p:sp>
      <p:sp>
        <p:nvSpPr>
          <p:cNvPr id="1048686" name="Notes Placeholder 2"/>
          <p:cNvSpPr>
            <a:spLocks noGrp="1"/>
          </p:cNvSpPr>
          <p:nvPr>
            <p:ph type="body" idx="1"/>
          </p:nvPr>
        </p:nvSpPr>
        <p:spPr/>
        <p:txBody>
          <a:bodyPr>
            <a:normAutofit/>
          </a:bodyPr>
          <a:p>
            <a:endParaRPr lang="en-US"/>
          </a:p>
        </p:txBody>
      </p:sp>
      <p:sp>
        <p:nvSpPr>
          <p:cNvPr id="1048687" name="Slide Number Placeholder 3"/>
          <p:cNvSpPr>
            <a:spLocks noGrp="1"/>
          </p:cNvSpPr>
          <p:nvPr>
            <p:ph type="sldNum" sz="quarter" idx="10"/>
          </p:nvPr>
        </p:nvSpPr>
        <p:spPr/>
        <p:txBody>
          <a:bodyPr/>
          <a:p>
            <a:fld id="{A23FE3C1-2383-4B0E-A45F-1CD2DBBEACF2}" type="slidenum">
              <a:rPr lang="en-US" smtClean="0"/>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08" name=""/>
        <p:cNvGrpSpPr/>
        <p:nvPr/>
      </p:nvGrpSpPr>
      <p:grpSpPr>
        <a:xfrm>
          <a:off x="0" y="0"/>
          <a:ext cx="0" cy="0"/>
          <a:chOff x="0" y="0"/>
          <a:chExt cx="0" cy="0"/>
        </a:xfrm>
      </p:grpSpPr>
      <p:sp>
        <p:nvSpPr>
          <p:cNvPr id="1048689" name="Slide Image Placeholder 1"/>
          <p:cNvSpPr>
            <a:spLocks noChangeAspect="1" noRot="1" noGrp="1"/>
          </p:cNvSpPr>
          <p:nvPr>
            <p:ph type="sldImg"/>
          </p:nvPr>
        </p:nvSpPr>
        <p:spPr/>
      </p:sp>
      <p:sp>
        <p:nvSpPr>
          <p:cNvPr id="1048690" name="Notes Placeholder 2"/>
          <p:cNvSpPr>
            <a:spLocks noGrp="1"/>
          </p:cNvSpPr>
          <p:nvPr>
            <p:ph type="body" idx="1"/>
          </p:nvPr>
        </p:nvSpPr>
        <p:spPr/>
        <p:txBody>
          <a:bodyPr>
            <a:normAutofit/>
          </a:bodyPr>
          <a:p>
            <a:endParaRPr lang="en-US"/>
          </a:p>
        </p:txBody>
      </p:sp>
      <p:sp>
        <p:nvSpPr>
          <p:cNvPr id="1048691" name="Slide Number Placeholder 3"/>
          <p:cNvSpPr>
            <a:spLocks noGrp="1"/>
          </p:cNvSpPr>
          <p:nvPr>
            <p:ph type="sldNum" sz="quarter" idx="10"/>
          </p:nvPr>
        </p:nvSpPr>
        <p:spPr/>
        <p:txBody>
          <a:bodyPr/>
          <a:p>
            <a:fld id="{A23FE3C1-2383-4B0E-A45F-1CD2DBBEACF2}" type="slidenum">
              <a:rPr lang="en-US" smtClean="0"/>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596" name="Slide Image Placeholder 1"/>
          <p:cNvSpPr>
            <a:spLocks noChangeAspect="1" noRot="1" noGrp="1"/>
          </p:cNvSpPr>
          <p:nvPr>
            <p:ph type="sldImg"/>
          </p:nvPr>
        </p:nvSpPr>
        <p:spPr/>
      </p:sp>
      <p:sp>
        <p:nvSpPr>
          <p:cNvPr id="1048597" name="Notes Placeholder 2"/>
          <p:cNvSpPr>
            <a:spLocks noGrp="1"/>
          </p:cNvSpPr>
          <p:nvPr>
            <p:ph type="body" idx="1"/>
          </p:nvPr>
        </p:nvSpPr>
        <p:spPr/>
        <p:txBody>
          <a:bodyPr>
            <a:normAutofit/>
          </a:bodyPr>
          <a:p>
            <a:endParaRPr lang="en-US"/>
          </a:p>
        </p:txBody>
      </p:sp>
      <p:sp>
        <p:nvSpPr>
          <p:cNvPr id="1048598" name="Slide Number Placeholder 3"/>
          <p:cNvSpPr>
            <a:spLocks noGrp="1"/>
          </p:cNvSpPr>
          <p:nvPr>
            <p:ph type="sldNum" sz="quarter" idx="10"/>
          </p:nvPr>
        </p:nvSpPr>
        <p:spPr/>
        <p:txBody>
          <a:bodyPr/>
          <a:p>
            <a:fld id="{A23FE3C1-2383-4B0E-A45F-1CD2DBBEACF2}"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00" name="Slide Image Placeholder 1"/>
          <p:cNvSpPr>
            <a:spLocks noChangeAspect="1" noRot="1" noGrp="1"/>
          </p:cNvSpPr>
          <p:nvPr>
            <p:ph type="sldImg"/>
          </p:nvPr>
        </p:nvSpPr>
        <p:spPr/>
      </p:sp>
      <p:sp>
        <p:nvSpPr>
          <p:cNvPr id="1048601" name="Notes Placeholder 2"/>
          <p:cNvSpPr>
            <a:spLocks noGrp="1"/>
          </p:cNvSpPr>
          <p:nvPr>
            <p:ph type="body" idx="1"/>
          </p:nvPr>
        </p:nvSpPr>
        <p:spPr/>
        <p:txBody>
          <a:bodyPr>
            <a:normAutofit/>
          </a:bodyPr>
          <a:p>
            <a:endParaRPr lang="en-US"/>
          </a:p>
        </p:txBody>
      </p:sp>
      <p:sp>
        <p:nvSpPr>
          <p:cNvPr id="1048602" name="Slide Number Placeholder 3"/>
          <p:cNvSpPr>
            <a:spLocks noGrp="1"/>
          </p:cNvSpPr>
          <p:nvPr>
            <p:ph type="sldNum" sz="quarter" idx="10"/>
          </p:nvPr>
        </p:nvSpPr>
        <p:spPr/>
        <p:txBody>
          <a:bodyPr/>
          <a:p>
            <a:fld id="{A23FE3C1-2383-4B0E-A45F-1CD2DBBEACF2}"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06" name="Slide Image Placeholder 1"/>
          <p:cNvSpPr>
            <a:spLocks noChangeAspect="1" noRot="1" noGrp="1"/>
          </p:cNvSpPr>
          <p:nvPr>
            <p:ph type="sldImg"/>
          </p:nvPr>
        </p:nvSpPr>
        <p:spPr/>
      </p:sp>
      <p:sp>
        <p:nvSpPr>
          <p:cNvPr id="1048607" name="Notes Placeholder 2"/>
          <p:cNvSpPr>
            <a:spLocks noGrp="1"/>
          </p:cNvSpPr>
          <p:nvPr>
            <p:ph type="body" idx="1"/>
          </p:nvPr>
        </p:nvSpPr>
        <p:spPr/>
        <p:txBody>
          <a:bodyPr>
            <a:normAutofit/>
          </a:bodyPr>
          <a:p>
            <a:endParaRPr lang="en-US"/>
          </a:p>
        </p:txBody>
      </p:sp>
      <p:sp>
        <p:nvSpPr>
          <p:cNvPr id="1048608" name="Slide Number Placeholder 3"/>
          <p:cNvSpPr>
            <a:spLocks noGrp="1"/>
          </p:cNvSpPr>
          <p:nvPr>
            <p:ph type="sldNum" sz="quarter" idx="10"/>
          </p:nvPr>
        </p:nvSpPr>
        <p:spPr/>
        <p:txBody>
          <a:bodyPr/>
          <a:p>
            <a:fld id="{A23FE3C1-2383-4B0E-A45F-1CD2DBBEACF2}"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69" name=""/>
        <p:cNvGrpSpPr/>
        <p:nvPr/>
      </p:nvGrpSpPr>
      <p:grpSpPr>
        <a:xfrm>
          <a:off x="0" y="0"/>
          <a:ext cx="0" cy="0"/>
          <a:chOff x="0" y="0"/>
          <a:chExt cx="0" cy="0"/>
        </a:xfrm>
      </p:grpSpPr>
      <p:sp>
        <p:nvSpPr>
          <p:cNvPr id="1048614" name="Slide Image Placeholder 1"/>
          <p:cNvSpPr>
            <a:spLocks noChangeAspect="1" noRot="1" noGrp="1"/>
          </p:cNvSpPr>
          <p:nvPr>
            <p:ph type="sldImg"/>
          </p:nvPr>
        </p:nvSpPr>
        <p:spPr/>
      </p:sp>
      <p:sp>
        <p:nvSpPr>
          <p:cNvPr id="1048615" name="Notes Placeholder 2"/>
          <p:cNvSpPr>
            <a:spLocks noGrp="1"/>
          </p:cNvSpPr>
          <p:nvPr>
            <p:ph type="body" idx="1"/>
          </p:nvPr>
        </p:nvSpPr>
        <p:spPr/>
        <p:txBody>
          <a:bodyPr>
            <a:normAutofit/>
          </a:bodyPr>
          <a:p>
            <a:endParaRPr lang="en-US"/>
          </a:p>
        </p:txBody>
      </p:sp>
      <p:sp>
        <p:nvSpPr>
          <p:cNvPr id="1048616" name="Slide Number Placeholder 3"/>
          <p:cNvSpPr>
            <a:spLocks noGrp="1"/>
          </p:cNvSpPr>
          <p:nvPr>
            <p:ph type="sldNum" sz="quarter" idx="10"/>
          </p:nvPr>
        </p:nvSpPr>
        <p:spPr/>
        <p:txBody>
          <a:bodyPr/>
          <a:p>
            <a:fld id="{A23FE3C1-2383-4B0E-A45F-1CD2DBBEACF2}"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24" name="Slide Image Placeholder 1"/>
          <p:cNvSpPr>
            <a:spLocks noChangeAspect="1" noRot="1" noGrp="1"/>
          </p:cNvSpPr>
          <p:nvPr>
            <p:ph type="sldImg"/>
          </p:nvPr>
        </p:nvSpPr>
        <p:spPr/>
      </p:sp>
      <p:sp>
        <p:nvSpPr>
          <p:cNvPr id="1048625" name="Notes Placeholder 2"/>
          <p:cNvSpPr>
            <a:spLocks noGrp="1"/>
          </p:cNvSpPr>
          <p:nvPr>
            <p:ph type="body" idx="1"/>
          </p:nvPr>
        </p:nvSpPr>
        <p:spPr/>
        <p:txBody>
          <a:bodyPr>
            <a:normAutofit/>
          </a:bodyPr>
          <a:p>
            <a:endParaRPr lang="en-US"/>
          </a:p>
        </p:txBody>
      </p:sp>
      <p:sp>
        <p:nvSpPr>
          <p:cNvPr id="1048626" name="Slide Number Placeholder 3"/>
          <p:cNvSpPr>
            <a:spLocks noGrp="1"/>
          </p:cNvSpPr>
          <p:nvPr>
            <p:ph type="sldNum" sz="quarter" idx="10"/>
          </p:nvPr>
        </p:nvSpPr>
        <p:spPr/>
        <p:txBody>
          <a:bodyPr/>
          <a:p>
            <a:fld id="{A23FE3C1-2383-4B0E-A45F-1CD2DBBEACF2}"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640" name="Slide Image Placeholder 1"/>
          <p:cNvSpPr>
            <a:spLocks noChangeAspect="1" noRot="1" noGrp="1"/>
          </p:cNvSpPr>
          <p:nvPr>
            <p:ph type="sldImg"/>
          </p:nvPr>
        </p:nvSpPr>
        <p:spPr/>
      </p:sp>
      <p:sp>
        <p:nvSpPr>
          <p:cNvPr id="1048641" name="Notes Placeholder 2"/>
          <p:cNvSpPr>
            <a:spLocks noGrp="1"/>
          </p:cNvSpPr>
          <p:nvPr>
            <p:ph type="body" idx="1"/>
          </p:nvPr>
        </p:nvSpPr>
        <p:spPr/>
        <p:txBody>
          <a:bodyPr>
            <a:normAutofit/>
          </a:bodyPr>
          <a:p>
            <a:endParaRPr dirty="0" lang="en-US"/>
          </a:p>
        </p:txBody>
      </p:sp>
      <p:sp>
        <p:nvSpPr>
          <p:cNvPr id="1048642" name="Slide Number Placeholder 3"/>
          <p:cNvSpPr>
            <a:spLocks noGrp="1"/>
          </p:cNvSpPr>
          <p:nvPr>
            <p:ph type="sldNum" sz="quarter" idx="10"/>
          </p:nvPr>
        </p:nvSpPr>
        <p:spPr/>
        <p:txBody>
          <a:bodyPr/>
          <a:p>
            <a:fld id="{A23FE3C1-2383-4B0E-A45F-1CD2DBBEACF2}"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84" name=""/>
        <p:cNvGrpSpPr/>
        <p:nvPr/>
      </p:nvGrpSpPr>
      <p:grpSpPr>
        <a:xfrm>
          <a:off x="0" y="0"/>
          <a:ext cx="0" cy="0"/>
          <a:chOff x="0" y="0"/>
          <a:chExt cx="0" cy="0"/>
        </a:xfrm>
      </p:grpSpPr>
      <p:sp>
        <p:nvSpPr>
          <p:cNvPr id="1048645" name="Slide Image Placeholder 1"/>
          <p:cNvSpPr>
            <a:spLocks noChangeAspect="1" noRot="1" noGrp="1"/>
          </p:cNvSpPr>
          <p:nvPr>
            <p:ph type="sldImg"/>
          </p:nvPr>
        </p:nvSpPr>
        <p:spPr/>
      </p:sp>
      <p:sp>
        <p:nvSpPr>
          <p:cNvPr id="1048646" name="Notes Placeholder 2"/>
          <p:cNvSpPr>
            <a:spLocks noGrp="1"/>
          </p:cNvSpPr>
          <p:nvPr>
            <p:ph type="body" idx="1"/>
          </p:nvPr>
        </p:nvSpPr>
        <p:spPr/>
        <p:txBody>
          <a:bodyPr>
            <a:normAutofit/>
          </a:bodyPr>
          <a:p>
            <a:endParaRPr lang="en-US"/>
          </a:p>
        </p:txBody>
      </p:sp>
      <p:sp>
        <p:nvSpPr>
          <p:cNvPr id="1048647" name="Slide Number Placeholder 3"/>
          <p:cNvSpPr>
            <a:spLocks noGrp="1"/>
          </p:cNvSpPr>
          <p:nvPr>
            <p:ph type="sldNum" sz="quarter" idx="10"/>
          </p:nvPr>
        </p:nvSpPr>
        <p:spPr/>
        <p:txBody>
          <a:bodyPr/>
          <a:p>
            <a:fld id="{A23FE3C1-2383-4B0E-A45F-1CD2DBBEACF2}" type="slidenum">
              <a:rPr lang="en-US" smtClean="0"/>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649" name="Slide Image Placeholder 1"/>
          <p:cNvSpPr>
            <a:spLocks noChangeAspect="1" noRot="1" noGrp="1"/>
          </p:cNvSpPr>
          <p:nvPr>
            <p:ph type="sldImg"/>
          </p:nvPr>
        </p:nvSpPr>
        <p:spPr/>
      </p:sp>
      <p:sp>
        <p:nvSpPr>
          <p:cNvPr id="1048650" name="Notes Placeholder 2"/>
          <p:cNvSpPr>
            <a:spLocks noGrp="1"/>
          </p:cNvSpPr>
          <p:nvPr>
            <p:ph type="body" idx="1"/>
          </p:nvPr>
        </p:nvSpPr>
        <p:spPr/>
        <p:txBody>
          <a:bodyPr>
            <a:normAutofit/>
          </a:bodyPr>
          <a:p>
            <a:endParaRPr lang="en-US"/>
          </a:p>
        </p:txBody>
      </p:sp>
      <p:sp>
        <p:nvSpPr>
          <p:cNvPr id="1048651" name="Slide Number Placeholder 3"/>
          <p:cNvSpPr>
            <a:spLocks noGrp="1"/>
          </p:cNvSpPr>
          <p:nvPr>
            <p:ph type="sldNum" sz="quarter" idx="10"/>
          </p:nvPr>
        </p:nvSpPr>
        <p:spPr/>
        <p:txBody>
          <a:bodyPr/>
          <a:p>
            <a:fld id="{A23FE3C1-2383-4B0E-A45F-1CD2DBBEACF2}" type="slidenum">
              <a:rPr lang="en-US" smtClean="0"/>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1">
        <a:schemeClr val="bg1"/>
      </p:bgRef>
    </p:bg>
    <p:spTree>
      <p:nvGrpSpPr>
        <p:cNvPr id="175" name=""/>
        <p:cNvGrpSpPr/>
        <p:nvPr/>
      </p:nvGrpSpPr>
      <p:grpSpPr>
        <a:xfrm>
          <a:off x="0" y="0"/>
          <a:ext cx="0" cy="0"/>
          <a:chOff x="0" y="0"/>
          <a:chExt cx="0" cy="0"/>
        </a:xfrm>
      </p:grpSpPr>
      <p:sp>
        <p:nvSpPr>
          <p:cNvPr id="104878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1048789" name="Subtitle 8"/>
          <p:cNvSpPr>
            <a:spLocks noGrp="1"/>
          </p:cNvSpPr>
          <p:nvPr>
            <p:ph type="subTitle" idx="1"/>
          </p:nvPr>
        </p:nvSpPr>
        <p:spPr>
          <a:xfrm>
            <a:off x="2286000" y="5003322"/>
            <a:ext cx="6172200" cy="1371600"/>
          </a:xfrm>
        </p:spPr>
        <p:txBody>
          <a:bodyPr/>
          <a:lstStyle>
            <a:lvl1pPr algn="l" indent="0" marL="0">
              <a:buNone/>
              <a:defRPr b="1" sz="180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790" name="Date Placeholder 27"/>
          <p:cNvSpPr>
            <a:spLocks noGrp="1"/>
          </p:cNvSpPr>
          <p:nvPr>
            <p:ph type="dt" sz="half" idx="10"/>
          </p:nvPr>
        </p:nvSpPr>
        <p:spPr bwMode="auto">
          <a:xfrm rot="5400000">
            <a:off x="7764621" y="1174097"/>
            <a:ext cx="2286000" cy="381000"/>
          </a:xfrm>
        </p:spPr>
        <p:txBody>
          <a:bodyPr/>
          <a:p>
            <a:fld id="{1D8BD707-D9CF-40AE-B4C6-C98DA3205C09}" type="datetimeFigureOut">
              <a:rPr lang="en-US" smtClean="0"/>
              <a:t>1/28/2013</a:t>
            </a:fld>
            <a:endParaRPr lang="en-US"/>
          </a:p>
        </p:txBody>
      </p:sp>
      <p:sp>
        <p:nvSpPr>
          <p:cNvPr id="1048791" name="Footer Placeholder 16"/>
          <p:cNvSpPr>
            <a:spLocks noGrp="1"/>
          </p:cNvSpPr>
          <p:nvPr>
            <p:ph type="ftr" sz="quarter" idx="11"/>
          </p:nvPr>
        </p:nvSpPr>
        <p:spPr bwMode="auto">
          <a:xfrm rot="5400000">
            <a:off x="7077269" y="4181669"/>
            <a:ext cx="3657600" cy="384048"/>
          </a:xfrm>
        </p:spPr>
        <p:txBody>
          <a:bodyPr/>
          <a:p>
            <a:endParaRPr lang="en-US"/>
          </a:p>
        </p:txBody>
      </p:sp>
      <p:sp>
        <p:nvSpPr>
          <p:cNvPr id="1048792" name="Rectangle 9"/>
          <p:cNvSpPr/>
          <p:nvPr/>
        </p:nvSpPr>
        <p:spPr bwMode="auto">
          <a:xfrm>
            <a:off x="381000" y="0"/>
            <a:ext cx="609600" cy="6858000"/>
          </a:xfrm>
          <a:prstGeom prst="rect"/>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93" name="Rectangle 11"/>
          <p:cNvSpPr/>
          <p:nvPr/>
        </p:nvSpPr>
        <p:spPr bwMode="auto">
          <a:xfrm>
            <a:off x="276336" y="0"/>
            <a:ext cx="104664" cy="6858000"/>
          </a:xfrm>
          <a:prstGeom prst="rect"/>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94" name="Rectangle 13"/>
          <p:cNvSpPr/>
          <p:nvPr/>
        </p:nvSpPr>
        <p:spPr bwMode="auto">
          <a:xfrm>
            <a:off x="990600" y="0"/>
            <a:ext cx="181872" cy="6858000"/>
          </a:xfrm>
          <a:prstGeom prst="rect"/>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95" name="Rectangle 18"/>
          <p:cNvSpPr/>
          <p:nvPr/>
        </p:nvSpPr>
        <p:spPr bwMode="auto">
          <a:xfrm>
            <a:off x="1141320" y="0"/>
            <a:ext cx="230280" cy="6858000"/>
          </a:xfrm>
          <a:prstGeom prst="rect"/>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96" name="Straight Connector 10"/>
          <p:cNvSpPr>
            <a:spLocks noChangeShapeType="1"/>
          </p:cNvSpPr>
          <p:nvPr/>
        </p:nvSpPr>
        <p:spPr bwMode="auto">
          <a:xfrm>
            <a:off x="106344" y="0"/>
            <a:ext cx="0" cy="6858000"/>
          </a:xfrm>
          <a:prstGeom prst="line"/>
          <a:noFill/>
          <a:ln w="57150" cap="flat" cmpd="sng" algn="ctr">
            <a:solidFill>
              <a:schemeClr val="accent1">
                <a:tint val="60000"/>
                <a:alpha val="7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797" name="Straight Connector 17"/>
          <p:cNvSpPr>
            <a:spLocks noChangeShapeType="1"/>
          </p:cNvSpPr>
          <p:nvPr/>
        </p:nvSpPr>
        <p:spPr bwMode="auto">
          <a:xfrm>
            <a:off x="914400" y="0"/>
            <a:ext cx="0" cy="6858000"/>
          </a:xfrm>
          <a:prstGeom prst="line"/>
          <a:noFill/>
          <a:ln w="57150" cap="flat" cmpd="sng" algn="ctr">
            <a:solidFill>
              <a:schemeClr val="accent1">
                <a:tint val="20000"/>
                <a:alpha val="8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798" name="Straight Connector 19"/>
          <p:cNvSpPr>
            <a:spLocks noChangeShapeType="1"/>
          </p:cNvSpPr>
          <p:nvPr/>
        </p:nvSpPr>
        <p:spPr bwMode="auto">
          <a:xfrm>
            <a:off x="854112" y="0"/>
            <a:ext cx="0" cy="6858000"/>
          </a:xfrm>
          <a:prstGeom prst="line"/>
          <a:noFill/>
          <a:ln w="5715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799" name="Straight Connector 15"/>
          <p:cNvSpPr>
            <a:spLocks noChangeShapeType="1"/>
          </p:cNvSpPr>
          <p:nvPr/>
        </p:nvSpPr>
        <p:spPr bwMode="auto">
          <a:xfrm>
            <a:off x="1726640" y="0"/>
            <a:ext cx="0" cy="6858000"/>
          </a:xfrm>
          <a:prstGeom prst="line"/>
          <a:noFill/>
          <a:ln w="28575" cap="flat" cmpd="sng" algn="ctr">
            <a:solidFill>
              <a:schemeClr val="accent1">
                <a:tint val="60000"/>
                <a:alpha val="82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00" name="Straight Connector 14"/>
          <p:cNvSpPr>
            <a:spLocks noChangeShapeType="1"/>
          </p:cNvSpPr>
          <p:nvPr/>
        </p:nvSpPr>
        <p:spPr bwMode="auto">
          <a:xfrm>
            <a:off x="1066800" y="0"/>
            <a:ext cx="0" cy="6858000"/>
          </a:xfrm>
          <a:prstGeom prst="line"/>
          <a:noFill/>
          <a:ln w="9525"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01" name="Straight Connector 21"/>
          <p:cNvSpPr>
            <a:spLocks noChangeShapeType="1"/>
          </p:cNvSpPr>
          <p:nvPr/>
        </p:nvSpPr>
        <p:spPr bwMode="auto">
          <a:xfrm>
            <a:off x="9113856"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02" name="Rectangle 26"/>
          <p:cNvSpPr/>
          <p:nvPr/>
        </p:nvSpPr>
        <p:spPr bwMode="auto">
          <a:xfrm>
            <a:off x="1219200" y="0"/>
            <a:ext cx="76200" cy="6858000"/>
          </a:xfrm>
          <a:prstGeom prst="rect"/>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03" name="Oval 20"/>
          <p:cNvSpPr/>
          <p:nvPr/>
        </p:nvSpPr>
        <p:spPr bwMode="auto">
          <a:xfrm>
            <a:off x="609600" y="3429000"/>
            <a:ext cx="1295400" cy="1295400"/>
          </a:xfrm>
          <a:prstGeom prst="ellipse"/>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04" name="Oval 22"/>
          <p:cNvSpPr/>
          <p:nvPr/>
        </p:nvSpPr>
        <p:spPr bwMode="auto">
          <a:xfrm>
            <a:off x="1309632" y="4866752"/>
            <a:ext cx="641424" cy="641424"/>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05" name="Oval 23"/>
          <p:cNvSpPr/>
          <p:nvPr/>
        </p:nvSpPr>
        <p:spPr bwMode="auto">
          <a:xfrm>
            <a:off x="1091080" y="5500632"/>
            <a:ext cx="137160" cy="13716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06" name="Oval 25"/>
          <p:cNvSpPr/>
          <p:nvPr/>
        </p:nvSpPr>
        <p:spPr bwMode="auto">
          <a:xfrm>
            <a:off x="1664208" y="5788152"/>
            <a:ext cx="274320" cy="27432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07" name="Oval 24"/>
          <p:cNvSpPr/>
          <p:nvPr/>
        </p:nvSpPr>
        <p:spPr>
          <a:xfrm>
            <a:off x="1905000" y="4495800"/>
            <a:ext cx="365760" cy="365760"/>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08" name="Slide Number Placeholder 28"/>
          <p:cNvSpPr>
            <a:spLocks noGrp="1"/>
          </p:cNvSpPr>
          <p:nvPr>
            <p:ph type="sldNum" sz="quarter" idx="12"/>
          </p:nvPr>
        </p:nvSpPr>
        <p:spPr bwMode="auto">
          <a:xfrm>
            <a:off x="1325544" y="4928702"/>
            <a:ext cx="609600" cy="517524"/>
          </a:xfrm>
        </p:spPr>
        <p:txBody>
          <a:bodyPr/>
          <a:p>
            <a:fld id="{B6F15528-21DE-4FAA-801E-634DDDAF4B2B}" type="slidenum">
              <a:rPr lang="en-US" smtClean="0"/>
              <a:t>‹#›</a:t>
            </a:fld>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80" name=""/>
        <p:cNvGrpSpPr/>
        <p:nvPr/>
      </p:nvGrpSpPr>
      <p:grpSpPr>
        <a:xfrm>
          <a:off x="0" y="0"/>
          <a:ext cx="0" cy="0"/>
          <a:chOff x="0" y="0"/>
          <a:chExt cx="0" cy="0"/>
        </a:xfrm>
      </p:grpSpPr>
      <p:sp>
        <p:nvSpPr>
          <p:cNvPr id="1048836" name="Title 1"/>
          <p:cNvSpPr>
            <a:spLocks noGrp="1"/>
          </p:cNvSpPr>
          <p:nvPr>
            <p:ph type="title"/>
          </p:nvPr>
        </p:nvSpPr>
        <p:spPr/>
        <p:txBody>
          <a:bodyPr/>
          <a:p>
            <a:r>
              <a:rPr kumimoji="0" lang="en-US" smtClean="0"/>
              <a:t>Click to edit Master title style</a:t>
            </a:r>
            <a:endParaRPr kumimoji="0" lang="en-US"/>
          </a:p>
        </p:txBody>
      </p:sp>
      <p:sp>
        <p:nvSpPr>
          <p:cNvPr id="1048837"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38" name="Date Placeholder 3"/>
          <p:cNvSpPr>
            <a:spLocks noGrp="1"/>
          </p:cNvSpPr>
          <p:nvPr>
            <p:ph type="dt" sz="half" idx="10"/>
          </p:nvPr>
        </p:nvSpPr>
        <p:spPr/>
        <p:txBody>
          <a:bodyPr/>
          <a:p>
            <a:fld id="{1D8BD707-D9CF-40AE-B4C6-C98DA3205C09}" type="datetimeFigureOut">
              <a:rPr lang="en-US" smtClean="0"/>
              <a:t>1/28/2013</a:t>
            </a:fld>
            <a:endParaRPr lang="en-US"/>
          </a:p>
        </p:txBody>
      </p:sp>
      <p:sp>
        <p:nvSpPr>
          <p:cNvPr id="1048839" name="Footer Placeholder 4"/>
          <p:cNvSpPr>
            <a:spLocks noGrp="1"/>
          </p:cNvSpPr>
          <p:nvPr>
            <p:ph type="ftr" sz="quarter" idx="11"/>
          </p:nvPr>
        </p:nvSpPr>
        <p:spPr/>
        <p:txBody>
          <a:bodyPr/>
          <a:p>
            <a:endParaRPr lang="en-US"/>
          </a:p>
        </p:txBody>
      </p:sp>
      <p:sp>
        <p:nvSpPr>
          <p:cNvPr id="1048840"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7" name=""/>
        <p:cNvGrpSpPr/>
        <p:nvPr/>
      </p:nvGrpSpPr>
      <p:grpSpPr>
        <a:xfrm>
          <a:off x="0" y="0"/>
          <a:ext cx="0" cy="0"/>
          <a:chOff x="0" y="0"/>
          <a:chExt cx="0" cy="0"/>
        </a:xfrm>
      </p:grpSpPr>
      <p:sp>
        <p:nvSpPr>
          <p:cNvPr id="1048813" name="Vertical Title 1"/>
          <p:cNvSpPr>
            <a:spLocks noGrp="1"/>
          </p:cNvSpPr>
          <p:nvPr>
            <p:ph type="title" orient="vert"/>
          </p:nvPr>
        </p:nvSpPr>
        <p:spPr>
          <a:xfrm>
            <a:off x="6629400" y="274639"/>
            <a:ext cx="1676400" cy="5851525"/>
          </a:xfrm>
        </p:spPr>
        <p:txBody>
          <a:bodyPr vert="eaVert"/>
          <a:p>
            <a:r>
              <a:rPr kumimoji="0" lang="en-US" smtClean="0"/>
              <a:t>Click to edit Master title style</a:t>
            </a:r>
            <a:endParaRPr kumimoji="0" lang="en-US"/>
          </a:p>
        </p:txBody>
      </p:sp>
      <p:sp>
        <p:nvSpPr>
          <p:cNvPr id="1048814" name="Vertical Text Placeholder 2"/>
          <p:cNvSpPr>
            <a:spLocks noGrp="1"/>
          </p:cNvSpPr>
          <p:nvPr>
            <p:ph type="body" orient="vert" idx="1"/>
          </p:nvPr>
        </p:nvSpPr>
        <p:spPr>
          <a:xfrm>
            <a:off x="457200" y="274638"/>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15" name="Date Placeholder 3"/>
          <p:cNvSpPr>
            <a:spLocks noGrp="1"/>
          </p:cNvSpPr>
          <p:nvPr>
            <p:ph type="dt" sz="half" idx="10"/>
          </p:nvPr>
        </p:nvSpPr>
        <p:spPr/>
        <p:txBody>
          <a:bodyPr/>
          <a:p>
            <a:fld id="{1D8BD707-D9CF-40AE-B4C6-C98DA3205C09}" type="datetimeFigureOut">
              <a:rPr lang="en-US" smtClean="0"/>
              <a:t>1/28/2013</a:t>
            </a:fld>
            <a:endParaRPr lang="en-US"/>
          </a:p>
        </p:txBody>
      </p:sp>
      <p:sp>
        <p:nvSpPr>
          <p:cNvPr id="1048816" name="Footer Placeholder 4"/>
          <p:cNvSpPr>
            <a:spLocks noGrp="1"/>
          </p:cNvSpPr>
          <p:nvPr>
            <p:ph type="ftr" sz="quarter" idx="11"/>
          </p:nvPr>
        </p:nvSpPr>
        <p:spPr/>
        <p:txBody>
          <a:bodyPr/>
          <a:p>
            <a:endParaRPr lang="en-US"/>
          </a:p>
        </p:txBody>
      </p:sp>
      <p:sp>
        <p:nvSpPr>
          <p:cNvPr id="1048817"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78" name=""/>
        <p:cNvGrpSpPr/>
        <p:nvPr/>
      </p:nvGrpSpPr>
      <p:grpSpPr>
        <a:xfrm>
          <a:off x="0" y="0"/>
          <a:ext cx="0" cy="0"/>
          <a:chOff x="0" y="0"/>
          <a:chExt cx="0" cy="0"/>
        </a:xfrm>
      </p:grpSpPr>
      <p:sp>
        <p:nvSpPr>
          <p:cNvPr id="1048818" name="Title 1"/>
          <p:cNvSpPr>
            <a:spLocks noGrp="1"/>
          </p:cNvSpPr>
          <p:nvPr>
            <p:ph type="title"/>
          </p:nvPr>
        </p:nvSpPr>
        <p:spPr/>
        <p:txBody>
          <a:bodyPr/>
          <a:p>
            <a:r>
              <a:rPr kumimoji="0" lang="en-US" smtClean="0"/>
              <a:t>Click to edit Master title style</a:t>
            </a:r>
            <a:endParaRPr kumimoji="0" lang="en-US"/>
          </a:p>
        </p:txBody>
      </p:sp>
      <p:sp>
        <p:nvSpPr>
          <p:cNvPr id="1048819" name="Content Placeholder 7"/>
          <p:cNvSpPr>
            <a:spLocks noGrp="1"/>
          </p:cNvSpPr>
          <p:nvPr>
            <p:ph sz="quarter" idx="1"/>
          </p:nvPr>
        </p:nvSpPr>
        <p:spPr>
          <a:xfrm>
            <a:off x="457200" y="1600200"/>
            <a:ext cx="7467600" cy="487375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20" name="Date Placeholder 6"/>
          <p:cNvSpPr>
            <a:spLocks noGrp="1"/>
          </p:cNvSpPr>
          <p:nvPr>
            <p:ph type="dt" sz="half" idx="14"/>
          </p:nvPr>
        </p:nvSpPr>
        <p:spPr/>
        <p:txBody>
          <a:bodyPr rtlCol="0"/>
          <a:p>
            <a:fld id="{1D8BD707-D9CF-40AE-B4C6-C98DA3205C09}" type="datetimeFigureOut">
              <a:rPr lang="en-US" smtClean="0"/>
              <a:t>1/28/2013</a:t>
            </a:fld>
            <a:endParaRPr lang="en-US"/>
          </a:p>
        </p:txBody>
      </p:sp>
      <p:sp>
        <p:nvSpPr>
          <p:cNvPr id="1048821" name="Slide Number Placeholder 8"/>
          <p:cNvSpPr>
            <a:spLocks noGrp="1"/>
          </p:cNvSpPr>
          <p:nvPr>
            <p:ph type="sldNum" sz="quarter" idx="15"/>
          </p:nvPr>
        </p:nvSpPr>
        <p:spPr/>
        <p:txBody>
          <a:bodyPr rtlCol="0"/>
          <a:p>
            <a:fld id="{B6F15528-21DE-4FAA-801E-634DDDAF4B2B}" type="slidenum">
              <a:rPr lang="en-US" smtClean="0"/>
              <a:t>‹#›</a:t>
            </a:fld>
            <a:endParaRPr lang="en-US"/>
          </a:p>
        </p:txBody>
      </p:sp>
      <p:sp>
        <p:nvSpPr>
          <p:cNvPr id="1048822" name="Footer Placeholder 9"/>
          <p:cNvSpPr>
            <a:spLocks noGrp="1"/>
          </p:cNvSpPr>
          <p:nvPr>
            <p:ph type="ftr" sz="quarter" idx="16"/>
          </p:nvPr>
        </p:nvSpPr>
        <p:spPr/>
        <p:txBody>
          <a:bodyPr rtlCol="0"/>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1">
        <a:schemeClr val="bg2"/>
      </p:bgRef>
    </p:bg>
    <p:spTree>
      <p:nvGrpSpPr>
        <p:cNvPr id="181" name=""/>
        <p:cNvGrpSpPr/>
        <p:nvPr/>
      </p:nvGrpSpPr>
      <p:grpSpPr>
        <a:xfrm>
          <a:off x="0" y="0"/>
          <a:ext cx="0" cy="0"/>
          <a:chOff x="0" y="0"/>
          <a:chExt cx="0" cy="0"/>
        </a:xfrm>
      </p:grpSpPr>
      <p:sp>
        <p:nvSpPr>
          <p:cNvPr id="1048841" name="Title 1"/>
          <p:cNvSpPr>
            <a:spLocks noGrp="1"/>
          </p:cNvSpPr>
          <p:nvPr>
            <p:ph type="title"/>
          </p:nvPr>
        </p:nvSpPr>
        <p:spPr>
          <a:xfrm>
            <a:off x="2286000" y="2895600"/>
            <a:ext cx="6172200" cy="2053590"/>
          </a:xfrm>
        </p:spPr>
        <p:txBody>
          <a:bodyPr/>
          <a:lstStyle>
            <a:lvl1pPr algn="l">
              <a:buNone/>
              <a:defRPr baseline="0" b="1" cap="small" sz="3000"/>
            </a:lvl1pPr>
          </a:lstStyle>
          <a:p>
            <a:r>
              <a:rPr kumimoji="0" lang="en-US" smtClean="0"/>
              <a:t>Click to edit Master title style</a:t>
            </a:r>
            <a:endParaRPr kumimoji="0" lang="en-US"/>
          </a:p>
        </p:txBody>
      </p:sp>
      <p:sp>
        <p:nvSpPr>
          <p:cNvPr id="1048842" name="Text Placeholder 2"/>
          <p:cNvSpPr>
            <a:spLocks noGrp="1"/>
          </p:cNvSpPr>
          <p:nvPr>
            <p:ph type="body" idx="1"/>
          </p:nvPr>
        </p:nvSpPr>
        <p:spPr>
          <a:xfrm>
            <a:off x="2286000" y="5010150"/>
            <a:ext cx="6172200" cy="1371600"/>
          </a:xfrm>
        </p:spPr>
        <p:txBody>
          <a:bodyPr anchor="t"/>
          <a:lstStyle>
            <a:lvl1pPr indent="0" marL="0">
              <a:buNone/>
              <a:defRPr b="1" sz="1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843" name="Date Placeholder 3"/>
          <p:cNvSpPr>
            <a:spLocks noGrp="1"/>
          </p:cNvSpPr>
          <p:nvPr>
            <p:ph type="dt" sz="half" idx="10"/>
          </p:nvPr>
        </p:nvSpPr>
        <p:spPr bwMode="auto">
          <a:xfrm rot="5400000">
            <a:off x="7763256" y="1170432"/>
            <a:ext cx="2286000" cy="381000"/>
          </a:xfrm>
        </p:spPr>
        <p:txBody>
          <a:bodyPr/>
          <a:p>
            <a:fld id="{1D8BD707-D9CF-40AE-B4C6-C98DA3205C09}" type="datetimeFigureOut">
              <a:rPr lang="en-US" smtClean="0"/>
              <a:t>1/28/2013</a:t>
            </a:fld>
            <a:endParaRPr lang="en-US"/>
          </a:p>
        </p:txBody>
      </p:sp>
      <p:sp>
        <p:nvSpPr>
          <p:cNvPr id="1048844" name="Footer Placeholder 4"/>
          <p:cNvSpPr>
            <a:spLocks noGrp="1"/>
          </p:cNvSpPr>
          <p:nvPr>
            <p:ph type="ftr" sz="quarter" idx="11"/>
          </p:nvPr>
        </p:nvSpPr>
        <p:spPr bwMode="auto">
          <a:xfrm rot="5400000">
            <a:off x="7077456" y="4178808"/>
            <a:ext cx="3657600" cy="384048"/>
          </a:xfrm>
        </p:spPr>
        <p:txBody>
          <a:bodyPr/>
          <a:p>
            <a:endParaRPr lang="en-US"/>
          </a:p>
        </p:txBody>
      </p:sp>
      <p:sp>
        <p:nvSpPr>
          <p:cNvPr id="1048845" name="Rectangle 8"/>
          <p:cNvSpPr/>
          <p:nvPr/>
        </p:nvSpPr>
        <p:spPr bwMode="auto">
          <a:xfrm>
            <a:off x="381000" y="0"/>
            <a:ext cx="609600" cy="6858000"/>
          </a:xfrm>
          <a:prstGeom prst="rect"/>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846" name="Rectangle 9"/>
          <p:cNvSpPr/>
          <p:nvPr/>
        </p:nvSpPr>
        <p:spPr bwMode="auto">
          <a:xfrm>
            <a:off x="276336" y="0"/>
            <a:ext cx="104664" cy="6858000"/>
          </a:xfrm>
          <a:prstGeom prst="rect"/>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847" name="Rectangle 10"/>
          <p:cNvSpPr/>
          <p:nvPr/>
        </p:nvSpPr>
        <p:spPr bwMode="auto">
          <a:xfrm>
            <a:off x="990600" y="0"/>
            <a:ext cx="181872" cy="6858000"/>
          </a:xfrm>
          <a:prstGeom prst="rect"/>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848" name="Rectangle 11"/>
          <p:cNvSpPr/>
          <p:nvPr/>
        </p:nvSpPr>
        <p:spPr bwMode="auto">
          <a:xfrm>
            <a:off x="1141320" y="0"/>
            <a:ext cx="230280" cy="6858000"/>
          </a:xfrm>
          <a:prstGeom prst="rect"/>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849" name="Straight Connector 12"/>
          <p:cNvSpPr>
            <a:spLocks noChangeShapeType="1"/>
          </p:cNvSpPr>
          <p:nvPr/>
        </p:nvSpPr>
        <p:spPr bwMode="auto">
          <a:xfrm>
            <a:off x="106344" y="0"/>
            <a:ext cx="0" cy="6858000"/>
          </a:xfrm>
          <a:prstGeom prst="line"/>
          <a:noFill/>
          <a:ln w="57150" cap="flat" cmpd="sng" algn="ctr">
            <a:solidFill>
              <a:schemeClr val="accent1">
                <a:tint val="60000"/>
                <a:alpha val="7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50" name="Straight Connector 13"/>
          <p:cNvSpPr>
            <a:spLocks noChangeShapeType="1"/>
          </p:cNvSpPr>
          <p:nvPr/>
        </p:nvSpPr>
        <p:spPr bwMode="auto">
          <a:xfrm>
            <a:off x="914400" y="0"/>
            <a:ext cx="0" cy="6858000"/>
          </a:xfrm>
          <a:prstGeom prst="line"/>
          <a:noFill/>
          <a:ln w="57150" cap="flat" cmpd="sng" algn="ctr">
            <a:solidFill>
              <a:schemeClr val="accent1">
                <a:tint val="20000"/>
                <a:alpha val="8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51" name="Straight Connector 14"/>
          <p:cNvSpPr>
            <a:spLocks noChangeShapeType="1"/>
          </p:cNvSpPr>
          <p:nvPr/>
        </p:nvSpPr>
        <p:spPr bwMode="auto">
          <a:xfrm>
            <a:off x="854112" y="0"/>
            <a:ext cx="0" cy="6858000"/>
          </a:xfrm>
          <a:prstGeom prst="line"/>
          <a:noFill/>
          <a:ln w="5715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52" name="Straight Connector 15"/>
          <p:cNvSpPr>
            <a:spLocks noChangeShapeType="1"/>
          </p:cNvSpPr>
          <p:nvPr/>
        </p:nvSpPr>
        <p:spPr bwMode="auto">
          <a:xfrm>
            <a:off x="1726640" y="0"/>
            <a:ext cx="0" cy="6858000"/>
          </a:xfrm>
          <a:prstGeom prst="line"/>
          <a:noFill/>
          <a:ln w="28575" cap="flat" cmpd="sng" algn="ctr">
            <a:solidFill>
              <a:schemeClr val="accent1">
                <a:tint val="60000"/>
                <a:alpha val="82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53" name="Straight Connector 16"/>
          <p:cNvSpPr>
            <a:spLocks noChangeShapeType="1"/>
          </p:cNvSpPr>
          <p:nvPr/>
        </p:nvSpPr>
        <p:spPr bwMode="auto">
          <a:xfrm>
            <a:off x="1066800" y="0"/>
            <a:ext cx="0" cy="6858000"/>
          </a:xfrm>
          <a:prstGeom prst="line"/>
          <a:noFill/>
          <a:ln w="9525"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54" name="Rectangle 17"/>
          <p:cNvSpPr/>
          <p:nvPr/>
        </p:nvSpPr>
        <p:spPr bwMode="auto">
          <a:xfrm>
            <a:off x="1219200" y="0"/>
            <a:ext cx="76200" cy="6858000"/>
          </a:xfrm>
          <a:prstGeom prst="rect"/>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55" name="Oval 18"/>
          <p:cNvSpPr/>
          <p:nvPr/>
        </p:nvSpPr>
        <p:spPr bwMode="auto">
          <a:xfrm>
            <a:off x="609600" y="3429000"/>
            <a:ext cx="1295400" cy="129540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56" name="Oval 19"/>
          <p:cNvSpPr/>
          <p:nvPr/>
        </p:nvSpPr>
        <p:spPr bwMode="auto">
          <a:xfrm>
            <a:off x="1324704" y="4866752"/>
            <a:ext cx="641424" cy="641424"/>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57" name="Oval 20"/>
          <p:cNvSpPr/>
          <p:nvPr/>
        </p:nvSpPr>
        <p:spPr bwMode="auto">
          <a:xfrm>
            <a:off x="1091080" y="5500632"/>
            <a:ext cx="137160" cy="13716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58" name="Oval 21"/>
          <p:cNvSpPr/>
          <p:nvPr/>
        </p:nvSpPr>
        <p:spPr bwMode="auto">
          <a:xfrm>
            <a:off x="1664208" y="5791200"/>
            <a:ext cx="274320" cy="27432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59" name="Oval 22"/>
          <p:cNvSpPr/>
          <p:nvPr/>
        </p:nvSpPr>
        <p:spPr bwMode="auto">
          <a:xfrm>
            <a:off x="1879040" y="4479888"/>
            <a:ext cx="365760" cy="365760"/>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60" name="Straight Connector 25"/>
          <p:cNvSpPr>
            <a:spLocks noChangeShapeType="1"/>
          </p:cNvSpPr>
          <p:nvPr/>
        </p:nvSpPr>
        <p:spPr bwMode="auto">
          <a:xfrm>
            <a:off x="9097944"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61" name="Slide Number Placeholder 5"/>
          <p:cNvSpPr>
            <a:spLocks noGrp="1"/>
          </p:cNvSpPr>
          <p:nvPr>
            <p:ph type="sldNum" sz="quarter" idx="12"/>
          </p:nvPr>
        </p:nvSpPr>
        <p:spPr bwMode="auto">
          <a:xfrm>
            <a:off x="1340616" y="4928702"/>
            <a:ext cx="609600" cy="517524"/>
          </a:xfrm>
        </p:spPr>
        <p:txBody>
          <a:bodyPr/>
          <a:p>
            <a:fld id="{B6F15528-21DE-4FAA-801E-634DDDAF4B2B}" type="slidenum">
              <a:rPr lang="en-US" smtClean="0"/>
              <a:t>‹#›</a:t>
            </a:fld>
            <a:endParaRPr lang="en-US"/>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82" name=""/>
        <p:cNvGrpSpPr/>
        <p:nvPr/>
      </p:nvGrpSpPr>
      <p:grpSpPr>
        <a:xfrm>
          <a:off x="0" y="0"/>
          <a:ext cx="0" cy="0"/>
          <a:chOff x="0" y="0"/>
          <a:chExt cx="0" cy="0"/>
        </a:xfrm>
      </p:grpSpPr>
      <p:sp>
        <p:nvSpPr>
          <p:cNvPr id="1048862" name="Title 1"/>
          <p:cNvSpPr>
            <a:spLocks noGrp="1"/>
          </p:cNvSpPr>
          <p:nvPr>
            <p:ph type="title"/>
          </p:nvPr>
        </p:nvSpPr>
        <p:spPr/>
        <p:txBody>
          <a:bodyPr/>
          <a:p>
            <a:r>
              <a:rPr kumimoji="0" lang="en-US" smtClean="0"/>
              <a:t>Click to edit Master title style</a:t>
            </a:r>
            <a:endParaRPr kumimoji="0" lang="en-US"/>
          </a:p>
        </p:txBody>
      </p:sp>
      <p:sp>
        <p:nvSpPr>
          <p:cNvPr id="1048863" name="Date Placeholder 4"/>
          <p:cNvSpPr>
            <a:spLocks noGrp="1"/>
          </p:cNvSpPr>
          <p:nvPr>
            <p:ph type="dt" sz="half" idx="10"/>
          </p:nvPr>
        </p:nvSpPr>
        <p:spPr/>
        <p:txBody>
          <a:bodyPr/>
          <a:p>
            <a:fld id="{1D8BD707-D9CF-40AE-B4C6-C98DA3205C09}" type="datetimeFigureOut">
              <a:rPr lang="en-US" smtClean="0"/>
              <a:t>1/28/2013</a:t>
            </a:fld>
            <a:endParaRPr lang="en-US"/>
          </a:p>
        </p:txBody>
      </p:sp>
      <p:sp>
        <p:nvSpPr>
          <p:cNvPr id="1048864" name="Footer Placeholder 5"/>
          <p:cNvSpPr>
            <a:spLocks noGrp="1"/>
          </p:cNvSpPr>
          <p:nvPr>
            <p:ph type="ftr" sz="quarter" idx="11"/>
          </p:nvPr>
        </p:nvSpPr>
        <p:spPr/>
        <p:txBody>
          <a:bodyPr/>
          <a:p>
            <a:endParaRPr lang="en-US"/>
          </a:p>
        </p:txBody>
      </p:sp>
      <p:sp>
        <p:nvSpPr>
          <p:cNvPr id="1048865" name="Slide Number Placeholder 6"/>
          <p:cNvSpPr>
            <a:spLocks noGrp="1"/>
          </p:cNvSpPr>
          <p:nvPr>
            <p:ph type="sldNum" sz="quarter" idx="12"/>
          </p:nvPr>
        </p:nvSpPr>
        <p:spPr/>
        <p:txBody>
          <a:bodyPr/>
          <a:p>
            <a:fld id="{B6F15528-21DE-4FAA-801E-634DDDAF4B2B}" type="slidenum">
              <a:rPr lang="en-US" smtClean="0"/>
              <a:t>‹#›</a:t>
            </a:fld>
            <a:endParaRPr lang="en-US"/>
          </a:p>
        </p:txBody>
      </p:sp>
      <p:sp>
        <p:nvSpPr>
          <p:cNvPr id="1048866" name="Content Placeholder 8"/>
          <p:cNvSpPr>
            <a:spLocks noGrp="1"/>
          </p:cNvSpPr>
          <p:nvPr>
            <p:ph sz="quarter" idx="1"/>
          </p:nvPr>
        </p:nvSpPr>
        <p:spPr>
          <a:xfrm>
            <a:off x="457200" y="1600200"/>
            <a:ext cx="3657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67" name="Content Placeholder 10"/>
          <p:cNvSpPr>
            <a:spLocks noGrp="1"/>
          </p:cNvSpPr>
          <p:nvPr>
            <p:ph sz="quarter" idx="2"/>
          </p:nvPr>
        </p:nvSpPr>
        <p:spPr>
          <a:xfrm>
            <a:off x="4270248" y="1600200"/>
            <a:ext cx="3657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83" name=""/>
        <p:cNvGrpSpPr/>
        <p:nvPr/>
      </p:nvGrpSpPr>
      <p:grpSpPr>
        <a:xfrm>
          <a:off x="0" y="0"/>
          <a:ext cx="0" cy="0"/>
          <a:chOff x="0" y="0"/>
          <a:chExt cx="0" cy="0"/>
        </a:xfrm>
      </p:grpSpPr>
      <p:sp>
        <p:nvSpPr>
          <p:cNvPr id="1048868" name="Title 1"/>
          <p:cNvSpPr>
            <a:spLocks noGrp="1"/>
          </p:cNvSpPr>
          <p:nvPr>
            <p:ph type="title"/>
          </p:nvPr>
        </p:nvSpPr>
        <p:spPr>
          <a:xfrm>
            <a:off x="457200" y="273050"/>
            <a:ext cx="7543800" cy="1143000"/>
          </a:xfrm>
        </p:spPr>
        <p:txBody>
          <a:bodyPr anchor="b"/>
          <a:p>
            <a:r>
              <a:rPr kumimoji="0" lang="en-US" smtClean="0"/>
              <a:t>Click to edit Master title style</a:t>
            </a:r>
            <a:endParaRPr kumimoji="0" lang="en-US"/>
          </a:p>
        </p:txBody>
      </p:sp>
      <p:sp>
        <p:nvSpPr>
          <p:cNvPr id="1048869" name="Date Placeholder 6"/>
          <p:cNvSpPr>
            <a:spLocks noGrp="1"/>
          </p:cNvSpPr>
          <p:nvPr>
            <p:ph type="dt" sz="half" idx="10"/>
          </p:nvPr>
        </p:nvSpPr>
        <p:spPr/>
        <p:txBody>
          <a:bodyPr/>
          <a:p>
            <a:fld id="{1D8BD707-D9CF-40AE-B4C6-C98DA3205C09}" type="datetimeFigureOut">
              <a:rPr lang="en-US" smtClean="0"/>
              <a:t>1/28/2013</a:t>
            </a:fld>
            <a:endParaRPr lang="en-US"/>
          </a:p>
        </p:txBody>
      </p:sp>
      <p:sp>
        <p:nvSpPr>
          <p:cNvPr id="1048870" name="Footer Placeholder 7"/>
          <p:cNvSpPr>
            <a:spLocks noGrp="1"/>
          </p:cNvSpPr>
          <p:nvPr>
            <p:ph type="ftr" sz="quarter" idx="11"/>
          </p:nvPr>
        </p:nvSpPr>
        <p:spPr/>
        <p:txBody>
          <a:bodyPr/>
          <a:p>
            <a:endParaRPr lang="en-US"/>
          </a:p>
        </p:txBody>
      </p:sp>
      <p:sp>
        <p:nvSpPr>
          <p:cNvPr id="1048871" name="Slide Number Placeholder 8"/>
          <p:cNvSpPr>
            <a:spLocks noGrp="1"/>
          </p:cNvSpPr>
          <p:nvPr>
            <p:ph type="sldNum" sz="quarter" idx="12"/>
          </p:nvPr>
        </p:nvSpPr>
        <p:spPr/>
        <p:txBody>
          <a:bodyPr/>
          <a:p>
            <a:fld id="{B6F15528-21DE-4FAA-801E-634DDDAF4B2B}" type="slidenum">
              <a:rPr lang="en-US" smtClean="0"/>
              <a:t>‹#›</a:t>
            </a:fld>
            <a:endParaRPr lang="en-US"/>
          </a:p>
        </p:txBody>
      </p:sp>
      <p:sp>
        <p:nvSpPr>
          <p:cNvPr id="1048872" name="Content Placeholder 10"/>
          <p:cNvSpPr>
            <a:spLocks noGrp="1"/>
          </p:cNvSpPr>
          <p:nvPr>
            <p:ph sz="quarter" idx="2"/>
          </p:nvPr>
        </p:nvSpPr>
        <p:spPr>
          <a:xfrm>
            <a:off x="457200" y="2362200"/>
            <a:ext cx="3657600" cy="3886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73" name="Content Placeholder 12"/>
          <p:cNvSpPr>
            <a:spLocks noGrp="1"/>
          </p:cNvSpPr>
          <p:nvPr>
            <p:ph sz="quarter" idx="4"/>
          </p:nvPr>
        </p:nvSpPr>
        <p:spPr>
          <a:xfrm>
            <a:off x="4371975" y="2362200"/>
            <a:ext cx="3657600" cy="3886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74"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anchor="ctr" rtlCol="0">
            <a:noAutofit/>
          </a:bodyPr>
          <a:lstStyle>
            <a:lvl1pPr indent="0" marL="0">
              <a:buFontTx/>
              <a:buNone/>
              <a:defRPr b="1" sz="2000">
                <a:solidFill>
                  <a:srgbClr val="FFFFFF"/>
                </a:solidFill>
              </a:defRPr>
            </a:lvl1pPr>
          </a:lstStyle>
          <a:p>
            <a:pPr eaLnBrk="1" hangingPunct="1" latinLnBrk="0" lvl="0"/>
            <a:r>
              <a:rPr kumimoji="0" lang="en-US" smtClean="0"/>
              <a:t>Click to edit Master text styles</a:t>
            </a:r>
          </a:p>
        </p:txBody>
      </p:sp>
      <p:sp>
        <p:nvSpPr>
          <p:cNvPr id="1048875"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anchor="ctr" rtlCol="0">
            <a:noAutofit/>
          </a:bodyPr>
          <a:lstStyle>
            <a:lvl1pPr indent="0" marL="0">
              <a:buFontTx/>
              <a:buNone/>
              <a:defRPr b="1" sz="2000">
                <a:solidFill>
                  <a:srgbClr val="FFFFFF"/>
                </a:solidFill>
              </a:defRPr>
            </a:lvl1pPr>
          </a:lstStyle>
          <a:p>
            <a:pPr eaLnBrk="1" hangingPunct="1" latinLnBrk="0" lvl="0"/>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76" name=""/>
        <p:cNvGrpSpPr/>
        <p:nvPr/>
      </p:nvGrpSpPr>
      <p:grpSpPr>
        <a:xfrm>
          <a:off x="0" y="0"/>
          <a:ext cx="0" cy="0"/>
          <a:chOff x="0" y="0"/>
          <a:chExt cx="0" cy="0"/>
        </a:xfrm>
      </p:grpSpPr>
      <p:sp>
        <p:nvSpPr>
          <p:cNvPr id="1048809" name="Title 1"/>
          <p:cNvSpPr>
            <a:spLocks noGrp="1"/>
          </p:cNvSpPr>
          <p:nvPr>
            <p:ph type="title"/>
          </p:nvPr>
        </p:nvSpPr>
        <p:spPr/>
        <p:txBody>
          <a:bodyPr/>
          <a:p>
            <a:r>
              <a:rPr kumimoji="0" lang="en-US" smtClean="0"/>
              <a:t>Click to edit Master title style</a:t>
            </a:r>
            <a:endParaRPr kumimoji="0" lang="en-US"/>
          </a:p>
        </p:txBody>
      </p:sp>
      <p:sp>
        <p:nvSpPr>
          <p:cNvPr id="1048810" name="Date Placeholder 5"/>
          <p:cNvSpPr>
            <a:spLocks noGrp="1"/>
          </p:cNvSpPr>
          <p:nvPr>
            <p:ph type="dt" sz="half" idx="10"/>
          </p:nvPr>
        </p:nvSpPr>
        <p:spPr/>
        <p:txBody>
          <a:bodyPr rtlCol="0"/>
          <a:p>
            <a:fld id="{1D8BD707-D9CF-40AE-B4C6-C98DA3205C09}" type="datetimeFigureOut">
              <a:rPr lang="en-US" smtClean="0"/>
              <a:t>1/28/2013</a:t>
            </a:fld>
            <a:endParaRPr lang="en-US"/>
          </a:p>
        </p:txBody>
      </p:sp>
      <p:sp>
        <p:nvSpPr>
          <p:cNvPr id="1048811" name="Slide Number Placeholder 6"/>
          <p:cNvSpPr>
            <a:spLocks noGrp="1"/>
          </p:cNvSpPr>
          <p:nvPr>
            <p:ph type="sldNum" sz="quarter" idx="11"/>
          </p:nvPr>
        </p:nvSpPr>
        <p:spPr/>
        <p:txBody>
          <a:bodyPr rtlCol="0"/>
          <a:p>
            <a:fld id="{B6F15528-21DE-4FAA-801E-634DDDAF4B2B}" type="slidenum">
              <a:rPr lang="en-US" smtClean="0"/>
              <a:t>‹#›</a:t>
            </a:fld>
            <a:endParaRPr lang="en-US"/>
          </a:p>
        </p:txBody>
      </p:sp>
      <p:sp>
        <p:nvSpPr>
          <p:cNvPr id="1048812" name="Footer Placeholder 7"/>
          <p:cNvSpPr>
            <a:spLocks noGrp="1"/>
          </p:cNvSpPr>
          <p:nvPr>
            <p:ph type="ftr" sz="quarter" idx="12"/>
          </p:nvPr>
        </p:nvSpPr>
        <p:spPr/>
        <p:txBody>
          <a:bodyPr rtlCol="0"/>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587" name="Date Placeholder 1"/>
          <p:cNvSpPr>
            <a:spLocks noGrp="1"/>
          </p:cNvSpPr>
          <p:nvPr>
            <p:ph type="dt" sz="half" idx="10"/>
          </p:nvPr>
        </p:nvSpPr>
        <p:spPr/>
        <p:txBody>
          <a:bodyPr/>
          <a:p>
            <a:fld id="{1D8BD707-D9CF-40AE-B4C6-C98DA3205C09}" type="datetimeFigureOut">
              <a:rPr lang="en-US" smtClean="0"/>
              <a:t>1/28/2013</a:t>
            </a:fld>
            <a:endParaRPr lang="en-US"/>
          </a:p>
        </p:txBody>
      </p:sp>
      <p:sp>
        <p:nvSpPr>
          <p:cNvPr id="1048588" name="Footer Placeholder 2"/>
          <p:cNvSpPr>
            <a:spLocks noGrp="1"/>
          </p:cNvSpPr>
          <p:nvPr>
            <p:ph type="ftr" sz="quarter" idx="11"/>
          </p:nvPr>
        </p:nvSpPr>
        <p:spPr/>
        <p:txBody>
          <a:bodyPr/>
          <a:p>
            <a:endParaRPr lang="en-US"/>
          </a:p>
        </p:txBody>
      </p:sp>
      <p:sp>
        <p:nvSpPr>
          <p:cNvPr id="1048589" name="Slide Number Placeholder 3"/>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bg>
      <p:bgRef idx="1001">
        <a:schemeClr val="bg1"/>
      </p:bgRef>
    </p:bg>
    <p:spTree>
      <p:nvGrpSpPr>
        <p:cNvPr id="184" name=""/>
        <p:cNvGrpSpPr/>
        <p:nvPr/>
      </p:nvGrpSpPr>
      <p:grpSpPr>
        <a:xfrm>
          <a:off x="0" y="0"/>
          <a:ext cx="0" cy="0"/>
          <a:chOff x="0" y="0"/>
          <a:chExt cx="0" cy="0"/>
        </a:xfrm>
      </p:grpSpPr>
      <p:sp>
        <p:nvSpPr>
          <p:cNvPr id="1048876" name="Straight Connector 9"/>
          <p:cNvSpPr>
            <a:spLocks noChangeShapeType="1"/>
          </p:cNvSpPr>
          <p:nvPr/>
        </p:nvSpPr>
        <p:spPr bwMode="auto">
          <a:xfrm>
            <a:off x="8763000" y="0"/>
            <a:ext cx="0" cy="6858000"/>
          </a:xfrm>
          <a:prstGeom prst="line"/>
          <a:noFill/>
          <a:ln w="38100" cap="flat" cmpd="sng" algn="ctr">
            <a:solidFill>
              <a:schemeClr val="accent1">
                <a:tint val="60000"/>
                <a:alpha val="93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877" name="Title 1"/>
          <p:cNvSpPr>
            <a:spLocks noGrp="1"/>
          </p:cNvSpPr>
          <p:nvPr>
            <p:ph type="title"/>
          </p:nvPr>
        </p:nvSpPr>
        <p:spPr>
          <a:xfrm rot="5400000">
            <a:off x="3371850" y="3200400"/>
            <a:ext cx="6309360" cy="457200"/>
          </a:xfrm>
        </p:spPr>
        <p:txBody>
          <a:bodyPr anchor="b"/>
          <a:lstStyle>
            <a:lvl1pPr algn="l">
              <a:buNone/>
              <a:defRPr baseline="0" b="1" cap="small" sz="2000"/>
            </a:lvl1pPr>
          </a:lstStyle>
          <a:p>
            <a:r>
              <a:rPr kumimoji="0" lang="en-US" smtClean="0"/>
              <a:t>Click to edit Master title style</a:t>
            </a:r>
            <a:endParaRPr kumimoji="0" lang="en-US"/>
          </a:p>
        </p:txBody>
      </p:sp>
      <p:sp>
        <p:nvSpPr>
          <p:cNvPr id="1048878" name="Text Placeholder 2"/>
          <p:cNvSpPr>
            <a:spLocks noGrp="1"/>
          </p:cNvSpPr>
          <p:nvPr>
            <p:ph type="body" idx="2"/>
          </p:nvPr>
        </p:nvSpPr>
        <p:spPr>
          <a:xfrm>
            <a:off x="6812280" y="274320"/>
            <a:ext cx="1527048" cy="4983480"/>
          </a:xfrm>
        </p:spPr>
        <p:txBody>
          <a:bodyPr/>
          <a:lstStyle>
            <a:lvl1pPr indent="0" marL="0">
              <a:spcBef>
                <a:spcPts val="400"/>
              </a:spcBef>
              <a:spcAft>
                <a:spcPts val="1000"/>
              </a:spcAft>
              <a:buNone/>
              <a:defRPr sz="12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879" name="Straight Connector 7"/>
          <p:cNvSpPr>
            <a:spLocks noChangeShapeType="1"/>
          </p:cNvSpPr>
          <p:nvPr/>
        </p:nvSpPr>
        <p:spPr bwMode="auto">
          <a:xfrm>
            <a:off x="62484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880" name="Straight Connector 8"/>
          <p:cNvSpPr>
            <a:spLocks noChangeShapeType="1"/>
          </p:cNvSpPr>
          <p:nvPr/>
        </p:nvSpPr>
        <p:spPr bwMode="auto">
          <a:xfrm>
            <a:off x="6192296" y="0"/>
            <a:ext cx="0" cy="6858000"/>
          </a:xfrm>
          <a:prstGeom prst="line"/>
          <a:noFill/>
          <a:ln w="1270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881" name="Straight Connector 10"/>
          <p:cNvSpPr>
            <a:spLocks noChangeShapeType="1"/>
          </p:cNvSpPr>
          <p:nvPr/>
        </p:nvSpPr>
        <p:spPr bwMode="auto">
          <a:xfrm>
            <a:off x="8991600" y="0"/>
            <a:ext cx="0" cy="6858000"/>
          </a:xfrm>
          <a:prstGeom prst="line"/>
          <a:noFill/>
          <a:ln w="1905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82" name="Rectangle 11"/>
          <p:cNvSpPr/>
          <p:nvPr/>
        </p:nvSpPr>
        <p:spPr bwMode="auto">
          <a:xfrm>
            <a:off x="8839200" y="0"/>
            <a:ext cx="304800" cy="6858000"/>
          </a:xfrm>
          <a:prstGeom prst="rect"/>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883" name="Straight Connector 12"/>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84" name="Oval 13"/>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85" name="Content Placeholder 17"/>
          <p:cNvSpPr>
            <a:spLocks noGrp="1"/>
          </p:cNvSpPr>
          <p:nvPr>
            <p:ph sz="quarter" idx="1"/>
          </p:nvPr>
        </p:nvSpPr>
        <p:spPr>
          <a:xfrm>
            <a:off x="304800" y="274320"/>
            <a:ext cx="5638800" cy="6327648"/>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86" name="Date Placeholder 20"/>
          <p:cNvSpPr>
            <a:spLocks noGrp="1"/>
          </p:cNvSpPr>
          <p:nvPr>
            <p:ph type="dt" sz="half" idx="14"/>
          </p:nvPr>
        </p:nvSpPr>
        <p:spPr/>
        <p:txBody>
          <a:bodyPr rtlCol="0"/>
          <a:p>
            <a:fld id="{1D8BD707-D9CF-40AE-B4C6-C98DA3205C09}" type="datetimeFigureOut">
              <a:rPr lang="en-US" smtClean="0"/>
              <a:t>1/28/2013</a:t>
            </a:fld>
            <a:endParaRPr lang="en-US"/>
          </a:p>
        </p:txBody>
      </p:sp>
      <p:sp>
        <p:nvSpPr>
          <p:cNvPr id="1048887" name="Slide Number Placeholder 21"/>
          <p:cNvSpPr>
            <a:spLocks noGrp="1"/>
          </p:cNvSpPr>
          <p:nvPr>
            <p:ph type="sldNum" sz="quarter" idx="15"/>
          </p:nvPr>
        </p:nvSpPr>
        <p:spPr/>
        <p:txBody>
          <a:bodyPr rtlCol="0"/>
          <a:p>
            <a:fld id="{B6F15528-21DE-4FAA-801E-634DDDAF4B2B}" type="slidenum">
              <a:rPr lang="en-US" smtClean="0"/>
              <a:t>‹#›</a:t>
            </a:fld>
            <a:endParaRPr lang="en-US"/>
          </a:p>
        </p:txBody>
      </p:sp>
      <p:sp>
        <p:nvSpPr>
          <p:cNvPr id="1048888" name="Footer Placeholder 22"/>
          <p:cNvSpPr>
            <a:spLocks noGrp="1"/>
          </p:cNvSpPr>
          <p:nvPr>
            <p:ph type="ftr" sz="quarter" idx="16"/>
          </p:nvPr>
        </p:nvSpPr>
        <p:spPr/>
        <p:txBody>
          <a:bodyPr rtlCol="0"/>
          <a:p>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179" name=""/>
        <p:cNvGrpSpPr/>
        <p:nvPr/>
      </p:nvGrpSpPr>
      <p:grpSpPr>
        <a:xfrm>
          <a:off x="0" y="0"/>
          <a:ext cx="0" cy="0"/>
          <a:chOff x="0" y="0"/>
          <a:chExt cx="0" cy="0"/>
        </a:xfrm>
      </p:grpSpPr>
      <p:sp>
        <p:nvSpPr>
          <p:cNvPr id="1048823" name="Straight Connector 8"/>
          <p:cNvSpPr>
            <a:spLocks noChangeShapeType="1"/>
          </p:cNvSpPr>
          <p:nvPr/>
        </p:nvSpPr>
        <p:spPr bwMode="auto">
          <a:xfrm>
            <a:off x="87630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24" name="Oval 12"/>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825" name="Title 1"/>
          <p:cNvSpPr>
            <a:spLocks noGrp="1"/>
          </p:cNvSpPr>
          <p:nvPr>
            <p:ph type="title"/>
          </p:nvPr>
        </p:nvSpPr>
        <p:spPr>
          <a:xfrm rot="5400000">
            <a:off x="3350133" y="3200400"/>
            <a:ext cx="6309360" cy="457200"/>
          </a:xfrm>
        </p:spPr>
        <p:txBody>
          <a:bodyPr anchor="b"/>
          <a:lstStyle>
            <a:lvl1pPr algn="l">
              <a:buNone/>
              <a:defRPr b="1" sz="2000"/>
            </a:lvl1pPr>
          </a:lstStyle>
          <a:p>
            <a:r>
              <a:rPr kumimoji="0" lang="en-US" smtClean="0"/>
              <a:t>Click to edit Master title style</a:t>
            </a:r>
            <a:endParaRPr kumimoji="0" lang="en-US"/>
          </a:p>
        </p:txBody>
      </p:sp>
      <p:sp>
        <p:nvSpPr>
          <p:cNvPr id="1048826"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indent="0" marL="0">
              <a:buNone/>
              <a:defRPr sz="3200"/>
            </a:lvl1pPr>
          </a:lstStyle>
          <a:p>
            <a:pPr algn="ctr" eaLnBrk="1" hangingPunct="1" latinLnBrk="0">
              <a:buFontTx/>
              <a:buNone/>
            </a:pPr>
            <a:r>
              <a:rPr kumimoji="0" lang="en-US" smtClean="0"/>
              <a:t>Click icon to add picture</a:t>
            </a:r>
            <a:endParaRPr dirty="0" kumimoji="0" lang="en-US"/>
          </a:p>
        </p:txBody>
      </p:sp>
      <p:sp>
        <p:nvSpPr>
          <p:cNvPr id="1048827" name="Text Placeholder 3"/>
          <p:cNvSpPr>
            <a:spLocks noGrp="1"/>
          </p:cNvSpPr>
          <p:nvPr>
            <p:ph type="body" sz="half" idx="2"/>
          </p:nvPr>
        </p:nvSpPr>
        <p:spPr>
          <a:xfrm>
            <a:off x="6765798" y="264795"/>
            <a:ext cx="1524000" cy="4956048"/>
          </a:xfrm>
        </p:spPr>
        <p:txBody>
          <a:bodyPr anchor="t" anchorCtr="0" bIns="45720" compatLnSpc="1" forceAA="0" fromWordArt="0" horzOverflow="overflow" lIns="91440" numCol="1" rIns="91440" rot="0" rtlCol="0" spcCol="274320" spcFirstLastPara="0" tIns="45720" vert="horz" vertOverflow="overflow" wrap="square">
            <a:normAutofit/>
          </a:bodyPr>
          <a:lstStyle>
            <a:lvl1pPr indent="0" marL="0">
              <a:spcBef>
                <a:spcPts val="100"/>
              </a:spcBef>
              <a:spcAft>
                <a:spcPts val="400"/>
              </a:spcAft>
              <a:buFontTx/>
              <a:buNone/>
              <a:defRPr sz="1200"/>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828" name="Straight Connector 9"/>
          <p:cNvSpPr>
            <a:spLocks noChangeShapeType="1"/>
          </p:cNvSpPr>
          <p:nvPr/>
        </p:nvSpPr>
        <p:spPr bwMode="auto">
          <a:xfrm>
            <a:off x="8991600" y="0"/>
            <a:ext cx="0" cy="6858000"/>
          </a:xfrm>
          <a:prstGeom prst="line"/>
          <a:noFill/>
          <a:ln w="9525" cap="flat" cmpd="sng" algn="ctr">
            <a:solidFill>
              <a:schemeClr val="tx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29" name="Rectangle 10"/>
          <p:cNvSpPr/>
          <p:nvPr/>
        </p:nvSpPr>
        <p:spPr bwMode="auto">
          <a:xfrm>
            <a:off x="8839200" y="0"/>
            <a:ext cx="304800" cy="6858000"/>
          </a:xfrm>
          <a:prstGeom prst="rect"/>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830" name="Straight Connector 11"/>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31" name="Straight Connector 18"/>
          <p:cNvSpPr>
            <a:spLocks noChangeShapeType="1"/>
          </p:cNvSpPr>
          <p:nvPr/>
        </p:nvSpPr>
        <p:spPr bwMode="auto">
          <a:xfrm>
            <a:off x="62484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832" name="Straight Connector 19"/>
          <p:cNvSpPr>
            <a:spLocks noChangeShapeType="1"/>
          </p:cNvSpPr>
          <p:nvPr/>
        </p:nvSpPr>
        <p:spPr bwMode="auto">
          <a:xfrm>
            <a:off x="6192296" y="0"/>
            <a:ext cx="0" cy="6858000"/>
          </a:xfrm>
          <a:prstGeom prst="line"/>
          <a:noFill/>
          <a:ln w="1270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833" name="Date Placeholder 16"/>
          <p:cNvSpPr>
            <a:spLocks noGrp="1"/>
          </p:cNvSpPr>
          <p:nvPr>
            <p:ph type="dt" sz="half" idx="10"/>
          </p:nvPr>
        </p:nvSpPr>
        <p:spPr/>
        <p:txBody>
          <a:bodyPr rtlCol="0"/>
          <a:p>
            <a:fld id="{1D8BD707-D9CF-40AE-B4C6-C98DA3205C09}" type="datetimeFigureOut">
              <a:rPr lang="en-US" smtClean="0"/>
              <a:t>1/28/2013</a:t>
            </a:fld>
            <a:endParaRPr lang="en-US"/>
          </a:p>
        </p:txBody>
      </p:sp>
      <p:sp>
        <p:nvSpPr>
          <p:cNvPr id="1048834" name="Slide Number Placeholder 17"/>
          <p:cNvSpPr>
            <a:spLocks noGrp="1"/>
          </p:cNvSpPr>
          <p:nvPr>
            <p:ph type="sldNum" sz="quarter" idx="11"/>
          </p:nvPr>
        </p:nvSpPr>
        <p:spPr/>
        <p:txBody>
          <a:bodyPr rtlCol="0"/>
          <a:p>
            <a:fld id="{B6F15528-21DE-4FAA-801E-634DDDAF4B2B}" type="slidenum">
              <a:rPr lang="en-US" smtClean="0"/>
              <a:t>‹#›</a:t>
            </a:fld>
            <a:endParaRPr lang="en-US"/>
          </a:p>
        </p:txBody>
      </p:sp>
      <p:sp>
        <p:nvSpPr>
          <p:cNvPr id="1048835" name="Footer Placeholder 20"/>
          <p:cNvSpPr>
            <a:spLocks noGrp="1"/>
          </p:cNvSpPr>
          <p:nvPr>
            <p:ph type="ftr" sz="quarter" idx="12"/>
          </p:nvPr>
        </p:nvSpPr>
        <p:spPr/>
        <p:txBody>
          <a:bodyPr rtlCol="0"/>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Straight Connector 15"/>
          <p:cNvSpPr>
            <a:spLocks noChangeShapeType="1"/>
          </p:cNvSpPr>
          <p:nvPr/>
        </p:nvSpPr>
        <p:spPr bwMode="auto">
          <a:xfrm>
            <a:off x="8763000" y="0"/>
            <a:ext cx="0" cy="6858000"/>
          </a:xfrm>
          <a:prstGeom prst="line"/>
          <a:noFill/>
          <a:ln w="38100" cap="flat" cmpd="sng" algn="ctr">
            <a:solidFill>
              <a:schemeClr val="accent1">
                <a:tint val="60000"/>
                <a:alpha val="93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577" name="Title Placeholder 21"/>
          <p:cNvSpPr>
            <a:spLocks noGrp="1"/>
          </p:cNvSpPr>
          <p:nvPr>
            <p:ph type="title"/>
          </p:nvPr>
        </p:nvSpPr>
        <p:spPr>
          <a:xfrm>
            <a:off x="457200" y="274638"/>
            <a:ext cx="7467600" cy="1143000"/>
          </a:xfrm>
          <a:prstGeom prst="rect"/>
        </p:spPr>
        <p:txBody>
          <a:bodyPr anchor="b" vert="horz">
            <a:normAutofit/>
          </a:bodyPr>
          <a:p>
            <a:r>
              <a:rPr kumimoji="0" lang="en-US" smtClean="0"/>
              <a:t>Click to edit Master title style</a:t>
            </a:r>
            <a:endParaRPr kumimoji="0" lang="en-US"/>
          </a:p>
        </p:txBody>
      </p:sp>
      <p:sp>
        <p:nvSpPr>
          <p:cNvPr id="1048578" name="Text Placeholder 12"/>
          <p:cNvSpPr>
            <a:spLocks noGrp="1"/>
          </p:cNvSpPr>
          <p:nvPr>
            <p:ph type="body" idx="1"/>
          </p:nvPr>
        </p:nvSpPr>
        <p:spPr>
          <a:xfrm>
            <a:off x="457200" y="1600200"/>
            <a:ext cx="7467600" cy="4873752"/>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79" name="Date Placeholder 13"/>
          <p:cNvSpPr>
            <a:spLocks noGrp="1"/>
          </p:cNvSpPr>
          <p:nvPr>
            <p:ph type="dt" sz="half" idx="2"/>
          </p:nvPr>
        </p:nvSpPr>
        <p:spPr>
          <a:xfrm rot="5400000">
            <a:off x="7589520" y="1081851"/>
            <a:ext cx="2011680" cy="384048"/>
          </a:xfrm>
          <a:prstGeom prst="rect"/>
        </p:spPr>
        <p:txBody>
          <a:bodyPr anchor="ctr" anchorCtr="0" vert="horz"/>
          <a:lstStyle>
            <a:lvl1pPr algn="r" eaLnBrk="1" hangingPunct="1" latinLnBrk="0">
              <a:defRPr sz="1200" kumimoji="0">
                <a:solidFill>
                  <a:schemeClr val="tx2"/>
                </a:solidFill>
              </a:defRPr>
            </a:lvl1pPr>
          </a:lstStyle>
          <a:p>
            <a:fld id="{1D8BD707-D9CF-40AE-B4C6-C98DA3205C09}" type="datetimeFigureOut">
              <a:rPr lang="en-US" smtClean="0"/>
              <a:t>1/28/2013</a:t>
            </a:fld>
            <a:endParaRPr lang="en-US"/>
          </a:p>
        </p:txBody>
      </p:sp>
      <p:sp>
        <p:nvSpPr>
          <p:cNvPr id="1048580" name="Footer Placeholder 2"/>
          <p:cNvSpPr>
            <a:spLocks noGrp="1"/>
          </p:cNvSpPr>
          <p:nvPr>
            <p:ph type="ftr" sz="quarter" idx="3"/>
          </p:nvPr>
        </p:nvSpPr>
        <p:spPr>
          <a:xfrm rot="5400000">
            <a:off x="6990186" y="3737240"/>
            <a:ext cx="3200400" cy="365760"/>
          </a:xfrm>
          <a:prstGeom prst="rect"/>
        </p:spPr>
        <p:txBody>
          <a:bodyPr anchor="ctr" anchorCtr="0" vert="horz"/>
          <a:lstStyle>
            <a:lvl1pPr algn="l" eaLnBrk="1" hangingPunct="1" latinLnBrk="0">
              <a:defRPr sz="1200" kumimoji="0">
                <a:solidFill>
                  <a:schemeClr val="tx2"/>
                </a:solidFill>
              </a:defRPr>
            </a:lvl1pPr>
          </a:lstStyle>
          <a:p>
            <a:endParaRPr lang="en-US"/>
          </a:p>
        </p:txBody>
      </p:sp>
      <p:sp>
        <p:nvSpPr>
          <p:cNvPr id="1048581" name="Straight Connector 6"/>
          <p:cNvSpPr>
            <a:spLocks noChangeShapeType="1"/>
          </p:cNvSpPr>
          <p:nvPr/>
        </p:nvSpPr>
        <p:spPr bwMode="auto">
          <a:xfrm>
            <a:off x="76200"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2" name="Straight Connector 8"/>
          <p:cNvSpPr>
            <a:spLocks noChangeShapeType="1"/>
          </p:cNvSpPr>
          <p:nvPr/>
        </p:nvSpPr>
        <p:spPr bwMode="auto">
          <a:xfrm>
            <a:off x="8991600" y="0"/>
            <a:ext cx="0" cy="6858000"/>
          </a:xfrm>
          <a:prstGeom prst="line"/>
          <a:noFill/>
          <a:ln w="1905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3" name="Rectangle 9"/>
          <p:cNvSpPr/>
          <p:nvPr/>
        </p:nvSpPr>
        <p:spPr bwMode="auto">
          <a:xfrm>
            <a:off x="8839200" y="0"/>
            <a:ext cx="304800" cy="6858000"/>
          </a:xfrm>
          <a:prstGeom prst="rect"/>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4" name="Straight Connector 10"/>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5" name="Oval 11"/>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586" name="Slide Number Placeholder 22"/>
          <p:cNvSpPr>
            <a:spLocks noGrp="1"/>
          </p:cNvSpPr>
          <p:nvPr>
            <p:ph type="sldNum" sz="quarter" idx="4"/>
          </p:nvPr>
        </p:nvSpPr>
        <p:spPr>
          <a:xfrm>
            <a:off x="8129016" y="5734050"/>
            <a:ext cx="609600" cy="521208"/>
          </a:xfrm>
          <a:prstGeom prst="rect"/>
        </p:spPr>
        <p:txBody>
          <a:bodyPr anchor="ctr" vert="horz"/>
          <a:lstStyle>
            <a:lvl1pPr algn="ctr" eaLnBrk="1" hangingPunct="1" latinLnBrk="0">
              <a:defRPr b="1" sz="1400" kumimoji="0">
                <a:solidFill>
                  <a:srgbClr val="FFFFFF"/>
                </a:solidFill>
              </a:defRPr>
            </a:lvl1pPr>
          </a:lstStyle>
          <a:p>
            <a:fld id="{B6F15528-21DE-4FAA-801E-634DDDAF4B2B}"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eaLnBrk="1" hangingPunct="1" latinLnBrk="0" rtl="0">
        <a:spcBef>
          <a:spcPct val="0"/>
        </a:spcBef>
        <a:buNone/>
        <a:defRPr baseline="0" b="0" cap="small" sz="3000" kern="1200" kumimoji="0">
          <a:solidFill>
            <a:schemeClr val="tx2"/>
          </a:solidFill>
          <a:latin typeface="+mj-lt"/>
          <a:ea typeface="+mj-ea"/>
          <a:cs typeface="+mj-cs"/>
        </a:defRPr>
      </a:lvl1pPr>
    </p:titleStyle>
    <p:bodyStyle>
      <a:lvl1pPr algn="l" eaLnBrk="1" hangingPunct="1" indent="-274320" latinLnBrk="0" marL="274320" rtl="0">
        <a:spcBef>
          <a:spcPts val="600"/>
        </a:spcBef>
        <a:buClr>
          <a:schemeClr val="accent1"/>
        </a:buClr>
        <a:buSzPct val="70000"/>
        <a:buFont typeface="Wingdings"/>
        <a:buChar char=""/>
        <a:defRPr sz="2400" kern="1200" kumimoji="0">
          <a:solidFill>
            <a:schemeClr val="tx1"/>
          </a:solidFill>
          <a:latin typeface="+mn-lt"/>
          <a:ea typeface="+mn-ea"/>
          <a:cs typeface="+mn-cs"/>
        </a:defRPr>
      </a:lvl1pPr>
      <a:lvl2pPr algn="l" eaLnBrk="1" hangingPunct="1" indent="-274320" latinLnBrk="0" marL="640080" rtl="0">
        <a:spcBef>
          <a:spcPct val="20000"/>
        </a:spcBef>
        <a:buClr>
          <a:schemeClr val="accent1"/>
        </a:buClr>
        <a:buSzPct val="80000"/>
        <a:buFont typeface="Wingdings 2"/>
        <a:buChar char=""/>
        <a:defRPr sz="2100" kern="1200" kumimoji="0">
          <a:solidFill>
            <a:schemeClr val="tx1"/>
          </a:solidFill>
          <a:latin typeface="+mn-lt"/>
          <a:ea typeface="+mn-ea"/>
          <a:cs typeface="+mn-cs"/>
        </a:defRPr>
      </a:lvl2pPr>
      <a:lvl3pPr algn="l" eaLnBrk="1" hangingPunct="1" indent="-182880" latinLnBrk="0" marL="914400" rtl="0">
        <a:spcBef>
          <a:spcPct val="20000"/>
        </a:spcBef>
        <a:buClr>
          <a:schemeClr val="accent1">
            <a:shade val="75000"/>
          </a:schemeClr>
        </a:buClr>
        <a:buSzPct val="60000"/>
        <a:buFont typeface="Wingdings"/>
        <a:buChar char=""/>
        <a:defRPr sz="1800" kern="1200" kumimoji="0">
          <a:solidFill>
            <a:schemeClr val="tx1"/>
          </a:solidFill>
          <a:latin typeface="+mn-lt"/>
          <a:ea typeface="+mn-ea"/>
          <a:cs typeface="+mn-cs"/>
        </a:defRPr>
      </a:lvl3pPr>
      <a:lvl4pPr algn="l" eaLnBrk="1" hangingPunct="1" indent="-182880" latinLnBrk="0" marL="1188720" rtl="0">
        <a:spcBef>
          <a:spcPct val="20000"/>
        </a:spcBef>
        <a:buClr>
          <a:schemeClr val="accent1">
            <a:tint val="60000"/>
          </a:schemeClr>
        </a:buClr>
        <a:buSzPct val="60000"/>
        <a:buFont typeface="Wingdings"/>
        <a:buChar char=""/>
        <a:defRPr sz="1800" kern="1200" kumimoji="0">
          <a:solidFill>
            <a:schemeClr val="tx1"/>
          </a:solidFill>
          <a:latin typeface="+mn-lt"/>
          <a:ea typeface="+mn-ea"/>
          <a:cs typeface="+mn-cs"/>
        </a:defRPr>
      </a:lvl4pPr>
      <a:lvl5pPr algn="l" eaLnBrk="1" hangingPunct="1" indent="-182880" latinLnBrk="0" marL="1463040" rtl="0">
        <a:spcBef>
          <a:spcPct val="20000"/>
        </a:spcBef>
        <a:buClr>
          <a:schemeClr val="accent2">
            <a:tint val="60000"/>
          </a:schemeClr>
        </a:buClr>
        <a:buSzPct val="68000"/>
        <a:buFont typeface="Wingdings 2"/>
        <a:buChar char=""/>
        <a:defRPr sz="1600" kern="1200" kumimoji="0">
          <a:solidFill>
            <a:schemeClr val="tx1"/>
          </a:solidFill>
          <a:latin typeface="+mn-lt"/>
          <a:ea typeface="+mn-ea"/>
          <a:cs typeface="+mn-cs"/>
        </a:defRPr>
      </a:lvl5pPr>
      <a:lvl6pPr algn="l" eaLnBrk="1" hangingPunct="1" indent="-182880" latinLnBrk="0" marL="1737360" rtl="0">
        <a:spcBef>
          <a:spcPct val="20000"/>
        </a:spcBef>
        <a:buClr>
          <a:schemeClr val="accent1"/>
        </a:buClr>
        <a:buChar char="•"/>
        <a:defRPr sz="1600" kern="1200" kumimoji="0">
          <a:solidFill>
            <a:schemeClr val="tx2"/>
          </a:solidFill>
          <a:latin typeface="+mn-lt"/>
          <a:ea typeface="+mn-ea"/>
          <a:cs typeface="+mn-cs"/>
        </a:defRPr>
      </a:lvl6pPr>
      <a:lvl7pPr algn="l" eaLnBrk="1" hangingPunct="1" indent="-182880" latinLnBrk="0" marL="2011680" rtl="0">
        <a:spcBef>
          <a:spcPct val="20000"/>
        </a:spcBef>
        <a:buClr>
          <a:schemeClr val="accent1">
            <a:tint val="60000"/>
          </a:schemeClr>
        </a:buClr>
        <a:buSzPct val="60000"/>
        <a:buFont typeface="Wingdings"/>
        <a:buChar char=""/>
        <a:defRPr baseline="0" sz="1400" kern="1200" kumimoji="0">
          <a:solidFill>
            <a:schemeClr val="tx2"/>
          </a:solidFill>
          <a:latin typeface="+mn-lt"/>
          <a:ea typeface="+mn-ea"/>
          <a:cs typeface="+mn-cs"/>
        </a:defRPr>
      </a:lvl7pPr>
      <a:lvl8pPr algn="l" eaLnBrk="1" hangingPunct="1" indent="-182880" latinLnBrk="0" marL="2286000" rtl="0">
        <a:spcBef>
          <a:spcPct val="20000"/>
        </a:spcBef>
        <a:buClr>
          <a:schemeClr val="accent2"/>
        </a:buClr>
        <a:buChar char="•"/>
        <a:defRPr baseline="0" cap="small" sz="1400" kern="1200" kumimoji="0">
          <a:solidFill>
            <a:schemeClr val="tx2"/>
          </a:solidFill>
          <a:latin typeface="+mn-lt"/>
          <a:ea typeface="+mn-ea"/>
          <a:cs typeface="+mn-cs"/>
        </a:defRPr>
      </a:lvl8pPr>
      <a:lvl9pPr algn="l" eaLnBrk="1" hangingPunct="1" indent="-182880" latinLnBrk="0" marL="2560320" rtl="0">
        <a:spcBef>
          <a:spcPct val="20000"/>
        </a:spcBef>
        <a:buClr>
          <a:schemeClr val="accent1">
            <a:shade val="75000"/>
          </a:schemeClr>
        </a:buClr>
        <a:buChar char="•"/>
        <a:defRPr baseline="0" sz="1400" kern="1200" kumimoji="0">
          <a:solidFill>
            <a:schemeClr val="tx2"/>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oleObject" Target="../embeddings/oleObject28.bin"/><Relationship Id="rId2" Type="http://schemas.openxmlformats.org/officeDocument/2006/relationships/image" Target="../media/image19.wmf"/><Relationship Id="rId3" Type="http://schemas.openxmlformats.org/officeDocument/2006/relationships/oleObject" Target="../embeddings/oleObject29.bin"/><Relationship Id="rId4" Type="http://schemas.openxmlformats.org/officeDocument/2006/relationships/image" Target="../media/image20.wmf"/><Relationship Id="rId5" Type="http://schemas.openxmlformats.org/officeDocument/2006/relationships/oleObject" Target="../embeddings/oleObject30.bin"/><Relationship Id="rId6" Type="http://schemas.openxmlformats.org/officeDocument/2006/relationships/image" Target="../media/image21.wmf"/><Relationship Id="rId7" Type="http://schemas.openxmlformats.org/officeDocument/2006/relationships/oleObject" Target="../embeddings/oleObject31.bin"/><Relationship Id="rId8" Type="http://schemas.openxmlformats.org/officeDocument/2006/relationships/image" Target="../media/image22.wmf"/><Relationship Id="rId9" Type="http://schemas.openxmlformats.org/officeDocument/2006/relationships/oleObject" Target="../embeddings/oleObject32.bin"/><Relationship Id="rId10" Type="http://schemas.openxmlformats.org/officeDocument/2006/relationships/image" Target="../media/image23.wmf"/><Relationship Id="rId11" Type="http://schemas.openxmlformats.org/officeDocument/2006/relationships/oleObject" Target="../embeddings/oleObject33.bin"/><Relationship Id="rId12" Type="http://schemas.openxmlformats.org/officeDocument/2006/relationships/image" Target="../media/image24.wmf"/><Relationship Id="rId13" Type="http://schemas.openxmlformats.org/officeDocument/2006/relationships/slideLayout" Target="../slideLayouts/slideLayout7.xml"/><Relationship Id="rId14" Type="http://schemas.openxmlformats.org/officeDocument/2006/relationships/notesSlide" Target="../notesSlides/notesSlide10.xml"/><Relationship Id="rId15" Type="http://schemas.openxmlformats.org/officeDocument/2006/relationships/vmlDrawing" Target="../drawings/vmlDrawing238.vml"/></Relationships>
</file>

<file path=ppt/slides/_rels/slide11.xml.rels><?xml version="1.0" encoding="UTF-8" standalone="yes"?>
<Relationships xmlns="http://schemas.openxmlformats.org/package/2006/relationships"><Relationship Id="rId1" Type="http://schemas.openxmlformats.org/officeDocument/2006/relationships/oleObject" Target="../embeddings/oleObject34.bin"/><Relationship Id="rId2" Type="http://schemas.openxmlformats.org/officeDocument/2006/relationships/image" Target="../media/image18.wmf"/><Relationship Id="rId3" Type="http://schemas.openxmlformats.org/officeDocument/2006/relationships/oleObject" Target="../embeddings/oleObject35.bin"/><Relationship Id="rId4" Type="http://schemas.openxmlformats.org/officeDocument/2006/relationships/oleObject" Target="../embeddings/oleObject36.bin"/><Relationship Id="rId5" Type="http://schemas.openxmlformats.org/officeDocument/2006/relationships/oleObject" Target="../embeddings/oleObject37.bin"/><Relationship Id="rId6" Type="http://schemas.openxmlformats.org/officeDocument/2006/relationships/oleObject" Target="../embeddings/oleObject38.bin"/><Relationship Id="rId7" Type="http://schemas.openxmlformats.org/officeDocument/2006/relationships/slideLayout" Target="../slideLayouts/slideLayout7.xml"/><Relationship Id="rId8" Type="http://schemas.openxmlformats.org/officeDocument/2006/relationships/notesSlide" Target="../notesSlides/notesSlide11.xml"/><Relationship Id="rId9" Type="http://schemas.openxmlformats.org/officeDocument/2006/relationships/vmlDrawing" Target="../drawings/vmlDrawing239.vml"/></Relationships>
</file>

<file path=ppt/slides/_rels/slide12.xml.rels><?xml version="1.0" encoding="UTF-8" standalone="yes"?>
<Relationships xmlns="http://schemas.openxmlformats.org/package/2006/relationships"><Relationship Id="rId1" Type="http://schemas.openxmlformats.org/officeDocument/2006/relationships/oleObject" Target="../embeddings/oleObject39.bin"/><Relationship Id="rId2" Type="http://schemas.openxmlformats.org/officeDocument/2006/relationships/image" Target="../media/image18.wmf"/><Relationship Id="rId3" Type="http://schemas.openxmlformats.org/officeDocument/2006/relationships/oleObject" Target="../embeddings/oleObject40.bin"/><Relationship Id="rId4" Type="http://schemas.openxmlformats.org/officeDocument/2006/relationships/oleObject" Target="../embeddings/oleObject41.bin"/><Relationship Id="rId5" Type="http://schemas.openxmlformats.org/officeDocument/2006/relationships/oleObject" Target="../embeddings/oleObject42.bin"/><Relationship Id="rId6" Type="http://schemas.openxmlformats.org/officeDocument/2006/relationships/oleObject" Target="../embeddings/oleObject43.bin"/><Relationship Id="rId7" Type="http://schemas.openxmlformats.org/officeDocument/2006/relationships/oleObject" Target="../embeddings/oleObject44.bin"/><Relationship Id="rId8" Type="http://schemas.openxmlformats.org/officeDocument/2006/relationships/slideLayout" Target="../slideLayouts/slideLayout7.xml"/><Relationship Id="rId9" Type="http://schemas.openxmlformats.org/officeDocument/2006/relationships/notesSlide" Target="../notesSlides/notesSlide12.xml"/><Relationship Id="rId10" Type="http://schemas.openxmlformats.org/officeDocument/2006/relationships/vmlDrawing" Target="../drawings/vmlDrawing240.vml"/></Relationships>
</file>

<file path=ppt/slides/_rels/slide13.xml.rels><?xml version="1.0" encoding="UTF-8" standalone="yes"?>
<Relationships xmlns="http://schemas.openxmlformats.org/package/2006/relationships"><Relationship Id="rId1" Type="http://schemas.openxmlformats.org/officeDocument/2006/relationships/oleObject" Target="../embeddings/oleObject45.bin"/><Relationship Id="rId2" Type="http://schemas.openxmlformats.org/officeDocument/2006/relationships/image" Target="../media/image25.wmf"/><Relationship Id="rId3" Type="http://schemas.openxmlformats.org/officeDocument/2006/relationships/oleObject" Target="../embeddings/oleObject46.bin"/><Relationship Id="rId4" Type="http://schemas.openxmlformats.org/officeDocument/2006/relationships/image" Target="../media/image26.wmf"/><Relationship Id="rId5" Type="http://schemas.openxmlformats.org/officeDocument/2006/relationships/slideLayout" Target="../slideLayouts/slideLayout7.xml"/><Relationship Id="rId6" Type="http://schemas.openxmlformats.org/officeDocument/2006/relationships/notesSlide" Target="../notesSlides/notesSlide13.xml"/><Relationship Id="rId7" Type="http://schemas.openxmlformats.org/officeDocument/2006/relationships/vmlDrawing" Target="../drawings/vmlDrawing241.vml"/></Relationships>
</file>

<file path=ppt/slides/_rels/slide14.xml.rels><?xml version="1.0" encoding="UTF-8" standalone="yes"?>
<Relationships xmlns="http://schemas.openxmlformats.org/package/2006/relationships"><Relationship Id="rId1" Type="http://schemas.openxmlformats.org/officeDocument/2006/relationships/oleObject" Target="../embeddings/oleObject47.bin"/><Relationship Id="rId2" Type="http://schemas.openxmlformats.org/officeDocument/2006/relationships/image" Target="../media/image27.wmf"/><Relationship Id="rId3" Type="http://schemas.openxmlformats.org/officeDocument/2006/relationships/oleObject" Target="../embeddings/oleObject48.bin"/><Relationship Id="rId4" Type="http://schemas.openxmlformats.org/officeDocument/2006/relationships/image" Target="../media/image28.wmf"/><Relationship Id="rId5" Type="http://schemas.openxmlformats.org/officeDocument/2006/relationships/oleObject" Target="../embeddings/oleObject49.bin"/><Relationship Id="rId6" Type="http://schemas.openxmlformats.org/officeDocument/2006/relationships/image" Target="../media/image29.wmf"/><Relationship Id="rId7" Type="http://schemas.openxmlformats.org/officeDocument/2006/relationships/oleObject" Target="../embeddings/oleObject50.bin"/><Relationship Id="rId8" Type="http://schemas.openxmlformats.org/officeDocument/2006/relationships/image" Target="../media/image30.wmf"/><Relationship Id="rId9" Type="http://schemas.openxmlformats.org/officeDocument/2006/relationships/oleObject" Target="../embeddings/oleObject51.bin"/><Relationship Id="rId10" Type="http://schemas.openxmlformats.org/officeDocument/2006/relationships/image" Target="../media/image31.wmf"/><Relationship Id="rId11" Type="http://schemas.openxmlformats.org/officeDocument/2006/relationships/oleObject" Target="../embeddings/oleObject52.bin"/><Relationship Id="rId12" Type="http://schemas.openxmlformats.org/officeDocument/2006/relationships/image" Target="../media/image32.wmf"/><Relationship Id="rId13" Type="http://schemas.openxmlformats.org/officeDocument/2006/relationships/slideLayout" Target="../slideLayouts/slideLayout7.xml"/><Relationship Id="rId14" Type="http://schemas.openxmlformats.org/officeDocument/2006/relationships/notesSlide" Target="../notesSlides/notesSlide14.xml"/><Relationship Id="rId15" Type="http://schemas.openxmlformats.org/officeDocument/2006/relationships/vmlDrawing" Target="../drawings/vmlDrawing242.vml"/></Relationships>
</file>

<file path=ppt/slides/_rels/slide15.xml.rels><?xml version="1.0" encoding="UTF-8" standalone="yes"?>
<Relationships xmlns="http://schemas.openxmlformats.org/package/2006/relationships"><Relationship Id="rId1" Type="http://schemas.openxmlformats.org/officeDocument/2006/relationships/oleObject" Target="../embeddings/oleObject53.bin"/><Relationship Id="rId2" Type="http://schemas.openxmlformats.org/officeDocument/2006/relationships/image" Target="../media/image33.emf"/><Relationship Id="rId3" Type="http://schemas.openxmlformats.org/officeDocument/2006/relationships/slideLayout" Target="../slideLayouts/slideLayout7.xml"/><Relationship Id="rId4" Type="http://schemas.openxmlformats.org/officeDocument/2006/relationships/notesSlide" Target="../notesSlides/notesSlide15.xml"/><Relationship Id="rId5" Type="http://schemas.openxmlformats.org/officeDocument/2006/relationships/vmlDrawing" Target="../drawings/vmlDrawing243.vml"/></Relationships>
</file>

<file path=ppt/slides/_rels/slide16.xml.rels><?xml version="1.0" encoding="UTF-8" standalone="yes"?>
<Relationships xmlns="http://schemas.openxmlformats.org/package/2006/relationships"><Relationship Id="rId1" Type="http://schemas.openxmlformats.org/officeDocument/2006/relationships/oleObject" Target="../embeddings/oleObject54.bin"/><Relationship Id="rId2" Type="http://schemas.openxmlformats.org/officeDocument/2006/relationships/image" Target="../media/image34.emf"/><Relationship Id="rId3" Type="http://schemas.openxmlformats.org/officeDocument/2006/relationships/slideLayout" Target="../slideLayouts/slideLayout7.xml"/><Relationship Id="rId4" Type="http://schemas.openxmlformats.org/officeDocument/2006/relationships/notesSlide" Target="../notesSlides/notesSlide16.xml"/><Relationship Id="rId5" Type="http://schemas.openxmlformats.org/officeDocument/2006/relationships/vmlDrawing" Target="../drawings/vmlDrawing244.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oleObject" Target="../embeddings/oleObject0.bin"/><Relationship Id="rId2" Type="http://schemas.openxmlformats.org/officeDocument/2006/relationships/image" Target="../media/image2.wmf"/><Relationship Id="rId3" Type="http://schemas.openxmlformats.org/officeDocument/2006/relationships/oleObject" Target="../embeddings/oleObject1.bin"/><Relationship Id="rId4" Type="http://schemas.openxmlformats.org/officeDocument/2006/relationships/image" Target="../media/image3.wmf"/><Relationship Id="rId5" Type="http://schemas.openxmlformats.org/officeDocument/2006/relationships/oleObject" Target="../embeddings/oleObject2.bin"/><Relationship Id="rId6" Type="http://schemas.openxmlformats.org/officeDocument/2006/relationships/image" Target="../media/image4.wmf"/><Relationship Id="rId7" Type="http://schemas.openxmlformats.org/officeDocument/2006/relationships/slideLayout" Target="../slideLayouts/slideLayout7.xml"/><Relationship Id="rId8" Type="http://schemas.openxmlformats.org/officeDocument/2006/relationships/notesSlide" Target="../notesSlides/notesSlide4.xml"/><Relationship Id="rId9" Type="http://schemas.openxmlformats.org/officeDocument/2006/relationships/vmlDrawing" Target="../drawings/vmlDrawing233.vml"/></Relationships>
</file>

<file path=ppt/slides/_rels/slide5.xml.rels><?xml version="1.0" encoding="UTF-8" standalone="yes"?>
<Relationships xmlns="http://schemas.openxmlformats.org/package/2006/relationships"><Relationship Id="rId1" Type="http://schemas.openxmlformats.org/officeDocument/2006/relationships/oleObject" Target="../embeddings/oleObject3.bin"/><Relationship Id="rId2" Type="http://schemas.openxmlformats.org/officeDocument/2006/relationships/image" Target="../media/image5.wmf"/><Relationship Id="rId3" Type="http://schemas.openxmlformats.org/officeDocument/2006/relationships/oleObject" Target="../embeddings/oleObject4.bin"/><Relationship Id="rId4" Type="http://schemas.openxmlformats.org/officeDocument/2006/relationships/image" Target="../media/image6.wmf"/><Relationship Id="rId5" Type="http://schemas.openxmlformats.org/officeDocument/2006/relationships/oleObject" Target="../embeddings/oleObject5.bin"/><Relationship Id="rId6" Type="http://schemas.openxmlformats.org/officeDocument/2006/relationships/image" Target="../media/image7.wmf"/><Relationship Id="rId7" Type="http://schemas.openxmlformats.org/officeDocument/2006/relationships/oleObject" Target="../embeddings/oleObject6.bin"/><Relationship Id="rId8" Type="http://schemas.openxmlformats.org/officeDocument/2006/relationships/image" Target="../media/image8.wmf"/><Relationship Id="rId9" Type="http://schemas.openxmlformats.org/officeDocument/2006/relationships/oleObject" Target="../embeddings/oleObject7.bin"/><Relationship Id="rId10" Type="http://schemas.openxmlformats.org/officeDocument/2006/relationships/image" Target="../media/image9.wmf"/><Relationship Id="rId11" Type="http://schemas.openxmlformats.org/officeDocument/2006/relationships/oleObject" Target="../embeddings/oleObject8.bin"/><Relationship Id="rId12" Type="http://schemas.openxmlformats.org/officeDocument/2006/relationships/image" Target="../media/image10.wmf"/><Relationship Id="rId13" Type="http://schemas.openxmlformats.org/officeDocument/2006/relationships/slideLayout" Target="../slideLayouts/slideLayout7.xml"/><Relationship Id="rId14" Type="http://schemas.openxmlformats.org/officeDocument/2006/relationships/notesSlide" Target="../notesSlides/notesSlide5.xml"/><Relationship Id="rId15" Type="http://schemas.openxmlformats.org/officeDocument/2006/relationships/vmlDrawing" Target="../drawings/vmlDrawing234.vml"/></Relationships>
</file>

<file path=ppt/slides/_rels/slide6.xml.rels><?xml version="1.0" encoding="UTF-8" standalone="yes"?>
<Relationships xmlns="http://schemas.openxmlformats.org/package/2006/relationships"><Relationship Id="rId1" Type="http://schemas.openxmlformats.org/officeDocument/2006/relationships/oleObject" Target="../embeddings/oleObject9.bin"/><Relationship Id="rId2" Type="http://schemas.openxmlformats.org/officeDocument/2006/relationships/image" Target="../media/image11.wmf"/><Relationship Id="rId3" Type="http://schemas.openxmlformats.org/officeDocument/2006/relationships/oleObject" Target="../embeddings/oleObject10.bin"/><Relationship Id="rId4" Type="http://schemas.openxmlformats.org/officeDocument/2006/relationships/image" Target="../media/image12.wmf"/><Relationship Id="rId5" Type="http://schemas.openxmlformats.org/officeDocument/2006/relationships/oleObject" Target="../embeddings/oleObject11.bin"/><Relationship Id="rId6" Type="http://schemas.openxmlformats.org/officeDocument/2006/relationships/image" Target="../media/image13.wmf"/><Relationship Id="rId7" Type="http://schemas.openxmlformats.org/officeDocument/2006/relationships/oleObject" Target="../embeddings/oleObject12.bin"/><Relationship Id="rId8" Type="http://schemas.openxmlformats.org/officeDocument/2006/relationships/image" Target="../media/image14.wmf"/><Relationship Id="rId9" Type="http://schemas.openxmlformats.org/officeDocument/2006/relationships/oleObject" Target="../embeddings/oleObject13.bin"/><Relationship Id="rId10" Type="http://schemas.openxmlformats.org/officeDocument/2006/relationships/image" Target="../media/image15.wmf"/><Relationship Id="rId11" Type="http://schemas.openxmlformats.org/officeDocument/2006/relationships/oleObject" Target="../embeddings/oleObject14.bin"/><Relationship Id="rId12" Type="http://schemas.openxmlformats.org/officeDocument/2006/relationships/image" Target="../media/image16.wmf"/><Relationship Id="rId13" Type="http://schemas.openxmlformats.org/officeDocument/2006/relationships/oleObject" Target="../embeddings/oleObject15.bin"/><Relationship Id="rId14" Type="http://schemas.openxmlformats.org/officeDocument/2006/relationships/image" Target="../media/image17.wmf"/><Relationship Id="rId15" Type="http://schemas.openxmlformats.org/officeDocument/2006/relationships/slideLayout" Target="../slideLayouts/slideLayout7.xml"/><Relationship Id="rId16" Type="http://schemas.openxmlformats.org/officeDocument/2006/relationships/notesSlide" Target="../notesSlides/notesSlide6.xml"/><Relationship Id="rId17" Type="http://schemas.openxmlformats.org/officeDocument/2006/relationships/vmlDrawing" Target="../drawings/vmlDrawing235.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oleObject" Target="../embeddings/oleObject16.bin"/><Relationship Id="rId2" Type="http://schemas.openxmlformats.org/officeDocument/2006/relationships/image" Target="../media/image18.wmf"/><Relationship Id="rId3" Type="http://schemas.openxmlformats.org/officeDocument/2006/relationships/oleObject" Target="../embeddings/oleObject17.bin"/><Relationship Id="rId4" Type="http://schemas.openxmlformats.org/officeDocument/2006/relationships/oleObject" Target="../embeddings/oleObject18.bin"/><Relationship Id="rId5" Type="http://schemas.openxmlformats.org/officeDocument/2006/relationships/oleObject" Target="../embeddings/oleObject19.bin"/><Relationship Id="rId6" Type="http://schemas.openxmlformats.org/officeDocument/2006/relationships/oleObject" Target="../embeddings/oleObject20.bin"/><Relationship Id="rId7" Type="http://schemas.openxmlformats.org/officeDocument/2006/relationships/oleObject" Target="../embeddings/oleObject21.bin"/><Relationship Id="rId8" Type="http://schemas.openxmlformats.org/officeDocument/2006/relationships/slideLayout" Target="../slideLayouts/slideLayout7.xml"/><Relationship Id="rId9" Type="http://schemas.openxmlformats.org/officeDocument/2006/relationships/notesSlide" Target="../notesSlides/notesSlide8.xml"/><Relationship Id="rId10" Type="http://schemas.openxmlformats.org/officeDocument/2006/relationships/vmlDrawing" Target="../drawings/vmlDrawing236.vml"/></Relationships>
</file>

<file path=ppt/slides/_rels/slide9.xml.rels><?xml version="1.0" encoding="UTF-8" standalone="yes"?>
<Relationships xmlns="http://schemas.openxmlformats.org/package/2006/relationships"><Relationship Id="rId1" Type="http://schemas.openxmlformats.org/officeDocument/2006/relationships/oleObject" Target="../embeddings/oleObject22.bin"/><Relationship Id="rId2" Type="http://schemas.openxmlformats.org/officeDocument/2006/relationships/image" Target="../media/image18.wmf"/><Relationship Id="rId3" Type="http://schemas.openxmlformats.org/officeDocument/2006/relationships/oleObject" Target="../embeddings/oleObject23.bin"/><Relationship Id="rId4" Type="http://schemas.openxmlformats.org/officeDocument/2006/relationships/oleObject" Target="../embeddings/oleObject24.bin"/><Relationship Id="rId5" Type="http://schemas.openxmlformats.org/officeDocument/2006/relationships/oleObject" Target="../embeddings/oleObject25.bin"/><Relationship Id="rId6" Type="http://schemas.openxmlformats.org/officeDocument/2006/relationships/oleObject" Target="../embeddings/oleObject26.bin"/><Relationship Id="rId7" Type="http://schemas.openxmlformats.org/officeDocument/2006/relationships/oleObject" Target="../embeddings/oleObject27.bin"/><Relationship Id="rId8" Type="http://schemas.openxmlformats.org/officeDocument/2006/relationships/slideLayout" Target="../slideLayouts/slideLayout7.xml"/><Relationship Id="rId9" Type="http://schemas.openxmlformats.org/officeDocument/2006/relationships/notesSlide" Target="../notesSlides/notesSlide9.xml"/><Relationship Id="rId10" Type="http://schemas.openxmlformats.org/officeDocument/2006/relationships/vmlDrawing" Target="../drawings/vmlDrawing237.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0" name="TextBox 1"/>
          <p:cNvSpPr txBox="1"/>
          <p:nvPr/>
        </p:nvSpPr>
        <p:spPr>
          <a:xfrm>
            <a:off x="76200" y="152400"/>
            <a:ext cx="8686800" cy="6987541"/>
          </a:xfrm>
          <a:prstGeom prst="rect"/>
          <a:noFill/>
        </p:spPr>
        <p:txBody>
          <a:bodyPr rtlCol="0" wrap="square">
            <a:spAutoFit/>
          </a:bodyPr>
          <a:p>
            <a:pPr algn="ctr">
              <a:lnSpc>
                <a:spcPct val="150000"/>
              </a:lnSpc>
            </a:pPr>
            <a:endParaRPr dirty="0" sz="2000" lang="en-US" smtClean="0">
              <a:solidFill>
                <a:srgbClr val="FF0000"/>
              </a:solidFill>
            </a:endParaRPr>
          </a:p>
          <a:p>
            <a:pPr algn="ctr">
              <a:lnSpc>
                <a:spcPct val="150000"/>
              </a:lnSpc>
            </a:pPr>
            <a:r>
              <a:rPr altLang="zh-CN" b="1" dirty="0" sz="2000" lang="en-US" smtClean="0">
                <a:solidFill>
                  <a:srgbClr val="FF0000"/>
                </a:solidFill>
              </a:rPr>
              <a:t>PREPARATION </a:t>
            </a:r>
            <a:r>
              <a:rPr altLang="zh-CN" b="1" dirty="0" sz="2000" lang="en-US" smtClean="0">
                <a:solidFill>
                  <a:srgbClr val="FF0000"/>
                </a:solidFill>
              </a:rPr>
              <a:t>A</a:t>
            </a:r>
            <a:r>
              <a:rPr altLang="zh-CN" b="1" dirty="0" sz="2000" lang="en-US" smtClean="0">
                <a:solidFill>
                  <a:srgbClr val="FF0000"/>
                </a:solidFill>
              </a:rPr>
              <a:t>N</a:t>
            </a:r>
            <a:r>
              <a:rPr altLang="zh-CN" b="1" dirty="0" sz="2000" lang="en-US" smtClean="0">
                <a:solidFill>
                  <a:srgbClr val="FF0000"/>
                </a:solidFill>
              </a:rPr>
              <a:t>D</a:t>
            </a:r>
            <a:r>
              <a:rPr altLang="zh-CN" b="1" dirty="0" sz="2000" lang="en-US" smtClean="0">
                <a:solidFill>
                  <a:srgbClr val="FF0000"/>
                </a:solidFill>
              </a:rPr>
              <a:t> </a:t>
            </a:r>
            <a:r>
              <a:rPr altLang="zh-CN" b="1" dirty="0" sz="2000" lang="en-US" smtClean="0">
                <a:solidFill>
                  <a:srgbClr val="FF0000"/>
                </a:solidFill>
              </a:rPr>
              <a:t>P</a:t>
            </a:r>
            <a:r>
              <a:rPr altLang="zh-CN" b="1" dirty="0" sz="2000" lang="en-US" smtClean="0">
                <a:solidFill>
                  <a:srgbClr val="FF0000"/>
                </a:solidFill>
              </a:rPr>
              <a:t>R</a:t>
            </a:r>
            <a:r>
              <a:rPr altLang="zh-CN" b="1" dirty="0" sz="2000" lang="en-US" smtClean="0">
                <a:solidFill>
                  <a:srgbClr val="FF0000"/>
                </a:solidFill>
              </a:rPr>
              <a:t>O</a:t>
            </a:r>
            <a:r>
              <a:rPr altLang="zh-CN" b="1" dirty="0" sz="2000" lang="en-US" smtClean="0">
                <a:solidFill>
                  <a:srgbClr val="FF0000"/>
                </a:solidFill>
              </a:rPr>
              <a:t>PERTIES </a:t>
            </a:r>
            <a:r>
              <a:rPr altLang="zh-CN" b="1" dirty="0" sz="2000" lang="en-US" smtClean="0">
                <a:solidFill>
                  <a:srgbClr val="FF0000"/>
                </a:solidFill>
              </a:rPr>
              <a:t>O</a:t>
            </a:r>
            <a:r>
              <a:rPr altLang="zh-CN" b="1" dirty="0" sz="2000" lang="en-US" smtClean="0">
                <a:solidFill>
                  <a:srgbClr val="FF0000"/>
                </a:solidFill>
              </a:rPr>
              <a:t>F</a:t>
            </a:r>
            <a:r>
              <a:rPr altLang="zh-CN" b="1" dirty="0" sz="2000" lang="en-US" smtClean="0">
                <a:solidFill>
                  <a:srgbClr val="FF0000"/>
                </a:solidFill>
              </a:rPr>
              <a:t> </a:t>
            </a:r>
            <a:r>
              <a:rPr b="1" dirty="0" sz="2000" lang="en-US" smtClean="0">
                <a:solidFill>
                  <a:srgbClr val="FF0000"/>
                </a:solidFill>
              </a:rPr>
              <a:t>METALLIC CARBONYLS</a:t>
            </a:r>
            <a:endParaRPr dirty="0" sz="2000" lang="en-US" smtClean="0">
              <a:solidFill>
                <a:srgbClr val="FF0000"/>
              </a:solidFill>
            </a:endParaRPr>
          </a:p>
          <a:p>
            <a:pPr algn="ctr">
              <a:lnSpc>
                <a:spcPct val="150000"/>
              </a:lnSpc>
            </a:pPr>
            <a:r>
              <a:rPr altLang="zh-CN" b="1" dirty="0" sz="2000" lang="en-US" smtClean="0">
                <a:solidFill>
                  <a:srgbClr val="FF0000"/>
                </a:solidFill>
              </a:rPr>
              <a:t>Dr</a:t>
            </a:r>
            <a:r>
              <a:rPr altLang="zh-CN" b="1" dirty="0" sz="2000" lang="en-US" smtClean="0">
                <a:solidFill>
                  <a:srgbClr val="FF0000"/>
                </a:solidFill>
              </a:rPr>
              <a:t>.</a:t>
            </a:r>
            <a:r>
              <a:rPr b="1" dirty="0" sz="2000" lang="en-US" smtClean="0">
                <a:solidFill>
                  <a:srgbClr val="FF0000"/>
                </a:solidFill>
              </a:rPr>
              <a:t> </a:t>
            </a:r>
            <a:r>
              <a:rPr altLang="zh-CN" b="1" dirty="0" sz="2000" lang="en-US" smtClean="0">
                <a:solidFill>
                  <a:srgbClr val="FF0000"/>
                </a:solidFill>
              </a:rPr>
              <a:t> </a:t>
            </a:r>
            <a:r>
              <a:rPr altLang="zh-CN" b="1" dirty="0" sz="2000" lang="en-US" smtClean="0">
                <a:solidFill>
                  <a:srgbClr val="FF0000"/>
                </a:solidFill>
              </a:rPr>
              <a:t>M</a:t>
            </a:r>
            <a:r>
              <a:rPr altLang="zh-CN" b="1" dirty="0" sz="2000" lang="en-US" smtClean="0">
                <a:solidFill>
                  <a:srgbClr val="FF0000"/>
                </a:solidFill>
              </a:rPr>
              <a:t>o</a:t>
            </a:r>
            <a:r>
              <a:rPr altLang="zh-CN" b="1" dirty="0" sz="2000" lang="en-US" smtClean="0">
                <a:solidFill>
                  <a:srgbClr val="FF0000"/>
                </a:solidFill>
              </a:rPr>
              <a:t>h</a:t>
            </a:r>
            <a:r>
              <a:rPr altLang="zh-CN" b="1" dirty="0" sz="2000" lang="en-US" smtClean="0">
                <a:solidFill>
                  <a:srgbClr val="FF0000"/>
                </a:solidFill>
              </a:rPr>
              <a:t>d</a:t>
            </a:r>
            <a:r>
              <a:rPr altLang="zh-CN" b="1" dirty="0" sz="2000" lang="en-US" smtClean="0">
                <a:solidFill>
                  <a:srgbClr val="FF0000"/>
                </a:solidFill>
              </a:rPr>
              <a:t> </a:t>
            </a:r>
            <a:r>
              <a:rPr altLang="zh-CN" b="1" dirty="0" sz="2000" lang="en-US" smtClean="0">
                <a:solidFill>
                  <a:srgbClr val="FF0000"/>
                </a:solidFill>
              </a:rPr>
              <a:t>S</a:t>
            </a:r>
            <a:r>
              <a:rPr altLang="zh-CN" b="1" dirty="0" sz="2000" lang="en-US" smtClean="0">
                <a:solidFill>
                  <a:srgbClr val="FF0000"/>
                </a:solidFill>
              </a:rPr>
              <a:t>a</a:t>
            </a:r>
            <a:r>
              <a:rPr altLang="zh-CN" b="1" dirty="0" sz="2000" lang="en-US" smtClean="0">
                <a:solidFill>
                  <a:srgbClr val="FF0000"/>
                </a:solidFill>
              </a:rPr>
              <a:t>leem </a:t>
            </a:r>
            <a:endParaRPr dirty="0" sz="2000" lang="en-US" smtClean="0">
              <a:solidFill>
                <a:srgbClr val="FF0000"/>
              </a:solidFill>
            </a:endParaRPr>
          </a:p>
          <a:p>
            <a:pPr algn="ctr">
              <a:lnSpc>
                <a:spcPct val="150000"/>
              </a:lnSpc>
            </a:pPr>
            <a:r>
              <a:rPr altLang="zh-CN" b="1" dirty="0" sz="2000" lang="en-US" smtClean="0">
                <a:solidFill>
                  <a:srgbClr val="FF0000"/>
                </a:solidFill>
              </a:rPr>
              <a:t>Depa</a:t>
            </a:r>
            <a:r>
              <a:rPr altLang="zh-CN" b="1" dirty="0" sz="2000" lang="en-US" smtClean="0">
                <a:solidFill>
                  <a:srgbClr val="FF0000"/>
                </a:solidFill>
              </a:rPr>
              <a:t>r</a:t>
            </a:r>
            <a:r>
              <a:rPr altLang="zh-CN" b="1" dirty="0" sz="2000" lang="en-US" smtClean="0">
                <a:solidFill>
                  <a:srgbClr val="FF0000"/>
                </a:solidFill>
              </a:rPr>
              <a:t>tment </a:t>
            </a:r>
            <a:r>
              <a:rPr altLang="zh-CN" b="1" dirty="0" sz="2000" lang="en-US" smtClean="0">
                <a:solidFill>
                  <a:srgbClr val="FF0000"/>
                </a:solidFill>
              </a:rPr>
              <a:t>o</a:t>
            </a:r>
            <a:r>
              <a:rPr altLang="zh-CN" b="1" dirty="0" sz="2000" lang="en-US" smtClean="0">
                <a:solidFill>
                  <a:srgbClr val="FF0000"/>
                </a:solidFill>
              </a:rPr>
              <a:t>f</a:t>
            </a:r>
            <a:r>
              <a:rPr altLang="zh-CN" b="1" dirty="0" sz="2000" lang="en-US" smtClean="0">
                <a:solidFill>
                  <a:srgbClr val="FF0000"/>
                </a:solidFill>
              </a:rPr>
              <a:t> </a:t>
            </a:r>
            <a:r>
              <a:rPr altLang="zh-CN" b="1" dirty="0" sz="2000" lang="en-US" smtClean="0">
                <a:solidFill>
                  <a:srgbClr val="FF0000"/>
                </a:solidFill>
              </a:rPr>
              <a:t>C</a:t>
            </a:r>
            <a:r>
              <a:rPr altLang="zh-CN" b="1" dirty="0" sz="2000" lang="en-US" smtClean="0">
                <a:solidFill>
                  <a:srgbClr val="FF0000"/>
                </a:solidFill>
              </a:rPr>
              <a:t>h</a:t>
            </a:r>
            <a:r>
              <a:rPr altLang="zh-CN" b="1" dirty="0" sz="2000" lang="en-US" smtClean="0">
                <a:solidFill>
                  <a:srgbClr val="FF0000"/>
                </a:solidFill>
              </a:rPr>
              <a:t>e</a:t>
            </a:r>
            <a:r>
              <a:rPr altLang="zh-CN" b="1" dirty="0" sz="2000" lang="en-US" smtClean="0">
                <a:solidFill>
                  <a:srgbClr val="FF0000"/>
                </a:solidFill>
              </a:rPr>
              <a:t>mistry </a:t>
            </a:r>
            <a:endParaRPr dirty="0" sz="2000" lang="en-US" smtClean="0">
              <a:solidFill>
                <a:srgbClr val="FF0000"/>
              </a:solidFill>
            </a:endParaRPr>
          </a:p>
          <a:p>
            <a:pPr>
              <a:lnSpc>
                <a:spcPct val="150000"/>
              </a:lnSpc>
            </a:pPr>
            <a:r>
              <a:rPr b="1" dirty="0" sz="2400" lang="en-US" smtClean="0">
                <a:solidFill>
                  <a:srgbClr val="00B050"/>
                </a:solidFill>
              </a:rPr>
              <a:t>Introduction</a:t>
            </a:r>
            <a:endParaRPr dirty="0" sz="2400" lang="en-US" smtClean="0">
              <a:solidFill>
                <a:srgbClr val="00B050"/>
              </a:solidFill>
            </a:endParaRPr>
          </a:p>
          <a:p>
            <a:pPr algn="just">
              <a:lnSpc>
                <a:spcPct val="150000"/>
              </a:lnSpc>
            </a:pPr>
            <a:r>
              <a:rPr dirty="0" sz="2400" lang="en-US" smtClean="0"/>
              <a:t>The electronic configuration of CO molecule shows that both carbon and oxygen atoms has a lone pair of electron. Carbon atom can donate its electron pair to a transition metal atom to form OC→M coordinate bond. Hence the compounds form by combination of CO molecules, with transition metals are known as metallic carbonyls. Since the electrons supplied solely by CO molecule in the formation of OC→M bond, metal atom in carbonyl has zero oxidation state.</a:t>
            </a:r>
          </a:p>
          <a:p>
            <a:endParaRPr dirty="0"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88" name=""/>
        <p:cNvGrpSpPr/>
        <p:nvPr/>
      </p:nvGrpSpPr>
      <p:grpSpPr>
        <a:xfrm>
          <a:off x="0" y="0"/>
          <a:ext cx="0" cy="0"/>
          <a:chOff x="0" y="0"/>
          <a:chExt cx="0" cy="0"/>
        </a:xfrm>
      </p:grpSpPr>
      <p:sp>
        <p:nvSpPr>
          <p:cNvPr id="1048652" name="TextBox 1"/>
          <p:cNvSpPr txBox="1"/>
          <p:nvPr/>
        </p:nvSpPr>
        <p:spPr>
          <a:xfrm>
            <a:off x="76200" y="0"/>
            <a:ext cx="8610600" cy="3952240"/>
          </a:xfrm>
          <a:prstGeom prst="rect"/>
          <a:noFill/>
        </p:spPr>
        <p:txBody>
          <a:bodyPr rtlCol="0" wrap="square">
            <a:spAutoFit/>
          </a:bodyPr>
          <a:p>
            <a:r>
              <a:rPr dirty="0" sz="2400" lang="en-US" smtClean="0">
                <a:solidFill>
                  <a:srgbClr val="0070C0"/>
                </a:solidFill>
              </a:rPr>
              <a:t>(ii) Action of </a:t>
            </a:r>
            <a:r>
              <a:rPr dirty="0" sz="2400" lang="en-US" err="1" smtClean="0">
                <a:solidFill>
                  <a:srgbClr val="0070C0"/>
                </a:solidFill>
              </a:rPr>
              <a:t>NaOH</a:t>
            </a:r>
            <a:r>
              <a:rPr dirty="0" sz="2400" lang="en-US" smtClean="0">
                <a:solidFill>
                  <a:srgbClr val="0070C0"/>
                </a:solidFill>
              </a:rPr>
              <a:t> or Na metal</a:t>
            </a:r>
            <a:endParaRPr dirty="0" lang="en-US" smtClean="0"/>
          </a:p>
          <a:p>
            <a:pPr algn="just"/>
            <a:r>
              <a:rPr dirty="0" lang="en-US" smtClean="0"/>
              <a:t>Aqueous or alcoholic solution of </a:t>
            </a:r>
            <a:r>
              <a:rPr dirty="0" lang="en-US" err="1" smtClean="0"/>
              <a:t>NaOH</a:t>
            </a:r>
            <a:r>
              <a:rPr dirty="0" lang="en-US" smtClean="0"/>
              <a:t> reacts with Fe(CO)</a:t>
            </a:r>
            <a:r>
              <a:rPr baseline="-25000" dirty="0" lang="en-US" smtClean="0"/>
              <a:t>5</a:t>
            </a:r>
            <a:r>
              <a:rPr dirty="0" lang="en-US" smtClean="0"/>
              <a:t> to form </a:t>
            </a:r>
            <a:r>
              <a:rPr dirty="0" lang="en-US" err="1" smtClean="0"/>
              <a:t>carbonylate</a:t>
            </a:r>
            <a:r>
              <a:rPr dirty="0" lang="en-US" smtClean="0"/>
              <a:t> anion, [</a:t>
            </a:r>
            <a:r>
              <a:rPr dirty="0" lang="en-US" err="1" smtClean="0"/>
              <a:t>HFe</a:t>
            </a:r>
            <a:r>
              <a:rPr dirty="0" lang="en-US" smtClean="0"/>
              <a:t>(CO)</a:t>
            </a:r>
            <a:r>
              <a:rPr baseline="-25000" dirty="0" lang="en-US" smtClean="0"/>
              <a:t>4</a:t>
            </a:r>
            <a:r>
              <a:rPr dirty="0" lang="en-US" smtClean="0"/>
              <a:t>]</a:t>
            </a:r>
            <a:r>
              <a:rPr baseline="30000" dirty="0" lang="en-US" smtClean="0"/>
              <a:t>-</a:t>
            </a:r>
          </a:p>
          <a:p>
            <a:pPr algn="just"/>
            <a:endParaRPr dirty="0" lang="en-US" smtClean="0"/>
          </a:p>
          <a:p>
            <a:pPr algn="just"/>
            <a:endParaRPr dirty="0" lang="en-US" smtClean="0"/>
          </a:p>
          <a:p>
            <a:pPr algn="just"/>
            <a:endParaRPr dirty="0" lang="en-US" smtClean="0"/>
          </a:p>
          <a:p>
            <a:pPr algn="just"/>
            <a:r>
              <a:rPr dirty="0" lang="en-US" smtClean="0"/>
              <a:t>H-atom in [H</a:t>
            </a:r>
            <a:r>
              <a:rPr baseline="30000" dirty="0" lang="en-US" smtClean="0"/>
              <a:t>+</a:t>
            </a:r>
            <a:r>
              <a:rPr dirty="0" lang="en-US" smtClean="0"/>
              <a:t>Fe</a:t>
            </a:r>
            <a:r>
              <a:rPr baseline="30000" dirty="0" lang="en-US" smtClean="0"/>
              <a:t>2-</a:t>
            </a:r>
            <a:r>
              <a:rPr dirty="0" lang="en-US" smtClean="0"/>
              <a:t>(CO)</a:t>
            </a:r>
            <a:r>
              <a:rPr baseline="-25000" dirty="0" lang="en-US" smtClean="0"/>
              <a:t>4</a:t>
            </a:r>
            <a:r>
              <a:rPr dirty="0" lang="en-US" smtClean="0"/>
              <a:t>]</a:t>
            </a:r>
            <a:r>
              <a:rPr baseline="30000" dirty="0" lang="en-US" smtClean="0"/>
              <a:t>- </a:t>
            </a:r>
            <a:r>
              <a:rPr dirty="0" lang="en-US" smtClean="0"/>
              <a:t>ion is acidic which means that Fe-atom in this ion is in -2 oxidation state.</a:t>
            </a:r>
          </a:p>
          <a:p>
            <a:pPr algn="just"/>
            <a:endParaRPr dirty="0" lang="en-US" smtClean="0"/>
          </a:p>
          <a:p>
            <a:pPr algn="just"/>
            <a:r>
              <a:rPr dirty="0" lang="en-US" smtClean="0"/>
              <a:t>Na-metal in liquid NH</a:t>
            </a:r>
            <a:r>
              <a:rPr baseline="-25000" dirty="0" lang="en-US" smtClean="0"/>
              <a:t>3</a:t>
            </a:r>
            <a:r>
              <a:rPr dirty="0" lang="en-US" smtClean="0"/>
              <a:t> converts Fe</a:t>
            </a:r>
            <a:r>
              <a:rPr baseline="-25000" dirty="0" lang="en-US" smtClean="0"/>
              <a:t>2</a:t>
            </a:r>
            <a:r>
              <a:rPr dirty="0" lang="en-US" smtClean="0"/>
              <a:t>(CO)</a:t>
            </a:r>
            <a:r>
              <a:rPr baseline="-25000" dirty="0" lang="en-US" smtClean="0"/>
              <a:t>9</a:t>
            </a:r>
            <a:r>
              <a:rPr dirty="0" lang="en-US" smtClean="0"/>
              <a:t>, Co</a:t>
            </a:r>
            <a:r>
              <a:rPr baseline="-25000" dirty="0" lang="en-US" smtClean="0"/>
              <a:t>2</a:t>
            </a:r>
            <a:r>
              <a:rPr dirty="0" lang="en-US" smtClean="0"/>
              <a:t>(CO)</a:t>
            </a:r>
            <a:r>
              <a:rPr baseline="-25000" dirty="0" lang="en-US" smtClean="0"/>
              <a:t>8</a:t>
            </a:r>
            <a:r>
              <a:rPr dirty="0" lang="en-US" smtClean="0"/>
              <a:t>, Fe</a:t>
            </a:r>
            <a:r>
              <a:rPr baseline="-25000" dirty="0" lang="en-US" smtClean="0"/>
              <a:t>3</a:t>
            </a:r>
            <a:r>
              <a:rPr dirty="0" lang="en-US" smtClean="0"/>
              <a:t>(CO)</a:t>
            </a:r>
            <a:r>
              <a:rPr baseline="-25000" dirty="0" lang="en-US" smtClean="0"/>
              <a:t>12</a:t>
            </a:r>
            <a:r>
              <a:rPr dirty="0" lang="en-US" smtClean="0"/>
              <a:t>, Cr(CO)</a:t>
            </a:r>
            <a:r>
              <a:rPr baseline="-25000" dirty="0" lang="en-US" smtClean="0"/>
              <a:t>6</a:t>
            </a:r>
            <a:r>
              <a:rPr dirty="0" lang="en-US" smtClean="0"/>
              <a:t>, Mn</a:t>
            </a:r>
            <a:r>
              <a:rPr baseline="-25000" dirty="0" lang="en-US" smtClean="0"/>
              <a:t>2</a:t>
            </a:r>
            <a:r>
              <a:rPr dirty="0" lang="en-US" smtClean="0"/>
              <a:t>(CO)</a:t>
            </a:r>
            <a:r>
              <a:rPr baseline="-25000" dirty="0" lang="en-US" smtClean="0"/>
              <a:t>10 </a:t>
            </a:r>
            <a:r>
              <a:rPr dirty="0" lang="en-US" smtClean="0"/>
              <a:t>etc in to </a:t>
            </a:r>
            <a:r>
              <a:rPr dirty="0" lang="en-US" err="1" smtClean="0"/>
              <a:t>carbonylate</a:t>
            </a:r>
            <a:r>
              <a:rPr dirty="0" lang="en-US" smtClean="0"/>
              <a:t> anions and in these carbonyls are reduced.</a:t>
            </a:r>
          </a:p>
          <a:p>
            <a:endParaRPr dirty="0" lang="en-US" smtClean="0"/>
          </a:p>
          <a:p>
            <a:endParaRPr dirty="0" lang="en-US"/>
          </a:p>
        </p:txBody>
      </p:sp>
      <p:graphicFrame>
        <p:nvGraphicFramePr>
          <p:cNvPr id="4194336" name="Object 5"/>
          <p:cNvGraphicFramePr>
            <a:graphicFrameLocks noChangeAspect="1"/>
          </p:cNvGraphicFramePr>
          <p:nvPr/>
        </p:nvGraphicFramePr>
        <p:xfrm>
          <a:off x="2057400" y="3156857"/>
          <a:ext cx="4572000" cy="653143"/>
        </p:xfrm>
        <a:graphic>
          <a:graphicData uri="http://schemas.openxmlformats.org/presentationml/2006/ole">
            <mc:AlternateContent xmlns:mc="http://schemas.openxmlformats.org/markup-compatibility/2006">
              <mc:Choice xmlns:v="urn:schemas-microsoft-com:vml" Requires="v">
                <p:oleObj name="Equation" r:id="rId1" spid="_x0000_s6146" imgH="419100" imgW="2933700" progId="Equation.3">
                  <p:embed/>
                </p:oleObj>
              </mc:Choice>
              <mc:Fallback>
                <p:oleObj name="Equation" r:id="rId1" imgH="419100" imgW="2933700" progId="Equation.3">
                  <p:embed/>
                  <p:pic>
                    <p:nvPicPr>
                      <p:cNvPr id="2097216" name=""/>
                      <p:cNvPicPr>
                        <a:picLocks/>
                      </p:cNvPicPr>
                      <p:nvPr/>
                    </p:nvPicPr>
                    <p:blipFill>
                      <a:blip xmlns:r="http://schemas.openxmlformats.org/officeDocument/2006/relationships" r:embed="rId2"/>
                      <a:stretch>
                        <a:fillRect/>
                      </a:stretch>
                    </p:blipFill>
                    <p:spPr>
                      <a:xfrm>
                        <a:off x="2057400" y="3157537"/>
                        <a:ext cx="4572000" cy="652462"/>
                      </a:xfrm>
                      <a:prstGeom prst="rect"/>
                    </p:spPr>
                  </p:pic>
                </p:oleObj>
              </mc:Fallback>
            </mc:AlternateContent>
          </a:graphicData>
        </a:graphic>
      </p:graphicFrame>
      <p:graphicFrame>
        <p:nvGraphicFramePr>
          <p:cNvPr id="4194337" name="Object 4"/>
          <p:cNvGraphicFramePr>
            <a:graphicFrameLocks noChangeAspect="1"/>
          </p:cNvGraphicFramePr>
          <p:nvPr/>
        </p:nvGraphicFramePr>
        <p:xfrm>
          <a:off x="2057400" y="3810000"/>
          <a:ext cx="4114800" cy="710005"/>
        </p:xfrm>
        <a:graphic>
          <a:graphicData uri="http://schemas.openxmlformats.org/presentationml/2006/ole">
            <mc:AlternateContent xmlns:mc="http://schemas.openxmlformats.org/markup-compatibility/2006">
              <mc:Choice xmlns:v="urn:schemas-microsoft-com:vml" Requires="v">
                <p:oleObj name="Equation" r:id="rId3" spid="_x0000_s6147" imgH="419100" imgW="2425700" progId="Equation.3">
                  <p:embed/>
                </p:oleObj>
              </mc:Choice>
              <mc:Fallback>
                <p:oleObj name="Equation" r:id="rId3" imgH="419100" imgW="2425700" progId="Equation.3">
                  <p:embed/>
                  <p:pic>
                    <p:nvPicPr>
                      <p:cNvPr id="2097217" name=""/>
                      <p:cNvPicPr>
                        <a:picLocks/>
                      </p:cNvPicPr>
                      <p:nvPr/>
                    </p:nvPicPr>
                    <p:blipFill>
                      <a:blip xmlns:r="http://schemas.openxmlformats.org/officeDocument/2006/relationships" r:embed="rId4"/>
                      <a:stretch>
                        <a:fillRect/>
                      </a:stretch>
                    </p:blipFill>
                    <p:spPr>
                      <a:xfrm>
                        <a:off x="2057400" y="3810000"/>
                        <a:ext cx="4114800" cy="709612"/>
                      </a:xfrm>
                      <a:prstGeom prst="rect"/>
                    </p:spPr>
                  </p:pic>
                </p:oleObj>
              </mc:Fallback>
            </mc:AlternateContent>
          </a:graphicData>
        </a:graphic>
      </p:graphicFrame>
      <p:graphicFrame>
        <p:nvGraphicFramePr>
          <p:cNvPr id="4194338" name="Object 3"/>
          <p:cNvGraphicFramePr>
            <a:graphicFrameLocks noChangeAspect="1"/>
          </p:cNvGraphicFramePr>
          <p:nvPr/>
        </p:nvGraphicFramePr>
        <p:xfrm>
          <a:off x="2057400" y="4572000"/>
          <a:ext cx="3657600" cy="638628"/>
        </p:xfrm>
        <a:graphic>
          <a:graphicData uri="http://schemas.openxmlformats.org/presentationml/2006/ole">
            <mc:AlternateContent xmlns:mc="http://schemas.openxmlformats.org/markup-compatibility/2006">
              <mc:Choice xmlns:v="urn:schemas-microsoft-com:vml" Requires="v">
                <p:oleObj name="Equation" r:id="rId5" spid="_x0000_s6148" imgH="419100" imgW="2400300" progId="Equation.3">
                  <p:embed/>
                </p:oleObj>
              </mc:Choice>
              <mc:Fallback>
                <p:oleObj name="Equation" r:id="rId5" imgH="419100" imgW="2400300" progId="Equation.3">
                  <p:embed/>
                  <p:pic>
                    <p:nvPicPr>
                      <p:cNvPr id="2097218" name=""/>
                      <p:cNvPicPr>
                        <a:picLocks/>
                      </p:cNvPicPr>
                      <p:nvPr/>
                    </p:nvPicPr>
                    <p:blipFill>
                      <a:blip xmlns:r="http://schemas.openxmlformats.org/officeDocument/2006/relationships" r:embed="rId6"/>
                      <a:stretch>
                        <a:fillRect/>
                      </a:stretch>
                    </p:blipFill>
                    <p:spPr>
                      <a:xfrm>
                        <a:off x="2057400" y="4572000"/>
                        <a:ext cx="3657600" cy="638175"/>
                      </a:xfrm>
                      <a:prstGeom prst="rect"/>
                    </p:spPr>
                  </p:pic>
                </p:oleObj>
              </mc:Fallback>
            </mc:AlternateContent>
          </a:graphicData>
        </a:graphic>
      </p:graphicFrame>
      <p:graphicFrame>
        <p:nvGraphicFramePr>
          <p:cNvPr id="4194339" name="Object 2"/>
          <p:cNvGraphicFramePr>
            <a:graphicFrameLocks noChangeAspect="1"/>
          </p:cNvGraphicFramePr>
          <p:nvPr/>
        </p:nvGraphicFramePr>
        <p:xfrm>
          <a:off x="2116138" y="5334000"/>
          <a:ext cx="4165600" cy="647700"/>
        </p:xfrm>
        <a:graphic>
          <a:graphicData uri="http://schemas.openxmlformats.org/presentationml/2006/ole">
            <mc:AlternateContent xmlns:mc="http://schemas.openxmlformats.org/markup-compatibility/2006">
              <mc:Choice xmlns:v="urn:schemas-microsoft-com:vml" Requires="v">
                <p:oleObj name="Equation" r:id="rId7" spid="_x0000_s6149" imgH="419040" imgW="2692080" progId="Equation.3">
                  <p:embed/>
                </p:oleObj>
              </mc:Choice>
              <mc:Fallback>
                <p:oleObj name="Equation" r:id="rId7" imgH="419040" imgW="2692080" progId="Equation.3">
                  <p:embed/>
                  <p:pic>
                    <p:nvPicPr>
                      <p:cNvPr id="2097219" name=""/>
                      <p:cNvPicPr>
                        <a:picLocks/>
                      </p:cNvPicPr>
                      <p:nvPr/>
                    </p:nvPicPr>
                    <p:blipFill>
                      <a:blip xmlns:r="http://schemas.openxmlformats.org/officeDocument/2006/relationships" r:embed="rId8"/>
                      <a:stretch>
                        <a:fillRect/>
                      </a:stretch>
                    </p:blipFill>
                    <p:spPr>
                      <a:xfrm>
                        <a:off x="2116137" y="5334000"/>
                        <a:ext cx="4165600" cy="647700"/>
                      </a:xfrm>
                      <a:prstGeom prst="rect"/>
                    </p:spPr>
                  </p:pic>
                </p:oleObj>
              </mc:Fallback>
            </mc:AlternateContent>
          </a:graphicData>
        </a:graphic>
      </p:graphicFrame>
      <p:graphicFrame>
        <p:nvGraphicFramePr>
          <p:cNvPr id="4194340" name="Object 1"/>
          <p:cNvGraphicFramePr>
            <a:graphicFrameLocks noChangeAspect="1"/>
          </p:cNvGraphicFramePr>
          <p:nvPr/>
        </p:nvGraphicFramePr>
        <p:xfrm>
          <a:off x="2057400" y="6172200"/>
          <a:ext cx="3838575" cy="632574"/>
        </p:xfrm>
        <a:graphic>
          <a:graphicData uri="http://schemas.openxmlformats.org/presentationml/2006/ole">
            <mc:AlternateContent xmlns:mc="http://schemas.openxmlformats.org/markup-compatibility/2006">
              <mc:Choice xmlns:v="urn:schemas-microsoft-com:vml" Requires="v">
                <p:oleObj name="Equation" r:id="rId9" spid="_x0000_s6150" imgH="419100" imgW="2540000" progId="Equation.3">
                  <p:embed/>
                </p:oleObj>
              </mc:Choice>
              <mc:Fallback>
                <p:oleObj name="Equation" r:id="rId9" imgH="419100" imgW="2540000" progId="Equation.3">
                  <p:embed/>
                  <p:pic>
                    <p:nvPicPr>
                      <p:cNvPr id="2097220" name=""/>
                      <p:cNvPicPr>
                        <a:picLocks/>
                      </p:cNvPicPr>
                      <p:nvPr/>
                    </p:nvPicPr>
                    <p:blipFill>
                      <a:blip xmlns:r="http://schemas.openxmlformats.org/officeDocument/2006/relationships" r:embed="rId10"/>
                      <a:stretch>
                        <a:fillRect/>
                      </a:stretch>
                    </p:blipFill>
                    <p:spPr>
                      <a:xfrm>
                        <a:off x="2057400" y="6172200"/>
                        <a:ext cx="3838575" cy="631825"/>
                      </a:xfrm>
                      <a:prstGeom prst="rect"/>
                    </p:spPr>
                  </p:pic>
                </p:oleObj>
              </mc:Fallback>
            </mc:AlternateContent>
          </a:graphicData>
        </a:graphic>
      </p:graphicFrame>
      <p:sp>
        <p:nvSpPr>
          <p:cNvPr id="1048653" name="Rectangle 6"/>
          <p:cNvSpPr>
            <a:spLocks noChangeArrowheads="1"/>
          </p:cNvSpPr>
          <p:nvPr/>
        </p:nvSpPr>
        <p:spPr bwMode="auto">
          <a:xfrm>
            <a:off x="0" y="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54" name="Rectangle 7"/>
          <p:cNvSpPr>
            <a:spLocks noChangeArrowheads="1"/>
          </p:cNvSpPr>
          <p:nvPr/>
        </p:nvSpPr>
        <p:spPr bwMode="auto">
          <a:xfrm>
            <a:off x="0" y="87630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55" name="Rectangle 8"/>
          <p:cNvSpPr>
            <a:spLocks noChangeArrowheads="1"/>
          </p:cNvSpPr>
          <p:nvPr/>
        </p:nvSpPr>
        <p:spPr bwMode="auto">
          <a:xfrm>
            <a:off x="0" y="175260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56" name="Rectangle 10"/>
          <p:cNvSpPr>
            <a:spLocks noChangeArrowheads="1"/>
          </p:cNvSpPr>
          <p:nvPr/>
        </p:nvSpPr>
        <p:spPr bwMode="auto">
          <a:xfrm>
            <a:off x="0" y="350520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57" name="Rectangle 8"/>
          <p:cNvSpPr>
            <a:spLocks noChangeArrowheads="1"/>
          </p:cNvSpPr>
          <p:nvPr/>
        </p:nvSpPr>
        <p:spPr bwMode="auto">
          <a:xfrm>
            <a:off x="0" y="0"/>
            <a:ext cx="9144000" cy="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58" name="Rectangle 10"/>
          <p:cNvSpPr>
            <a:spLocks noChangeArrowheads="1"/>
          </p:cNvSpPr>
          <p:nvPr/>
        </p:nvSpPr>
        <p:spPr bwMode="auto">
          <a:xfrm>
            <a:off x="0" y="0"/>
            <a:ext cx="9144000" cy="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graphicFrame>
        <p:nvGraphicFramePr>
          <p:cNvPr id="4194341" name="Object 9"/>
          <p:cNvGraphicFramePr>
            <a:graphicFrameLocks noChangeAspect="1"/>
          </p:cNvGraphicFramePr>
          <p:nvPr/>
        </p:nvGraphicFramePr>
        <p:xfrm>
          <a:off x="1752599" y="914400"/>
          <a:ext cx="6170735" cy="773200"/>
        </p:xfrm>
        <a:graphic>
          <a:graphicData uri="http://schemas.openxmlformats.org/presentationml/2006/ole">
            <mc:AlternateContent xmlns:mc="http://schemas.openxmlformats.org/markup-compatibility/2006">
              <mc:Choice xmlns:v="urn:schemas-microsoft-com:vml" Requires="v">
                <p:oleObj name="Equation" r:id="rId11" spid="_x0000_s6153" imgH="495300" imgW="3949700" progId="Equation.3">
                  <p:embed/>
                </p:oleObj>
              </mc:Choice>
              <mc:Fallback>
                <p:oleObj name="Equation" r:id="rId11" imgH="495300" imgW="3949700" progId="Equation.3">
                  <p:embed/>
                  <p:pic>
                    <p:nvPicPr>
                      <p:cNvPr id="2097221" name=""/>
                      <p:cNvPicPr>
                        <a:picLocks/>
                      </p:cNvPicPr>
                      <p:nvPr/>
                    </p:nvPicPr>
                    <p:blipFill>
                      <a:blip xmlns:r="http://schemas.openxmlformats.org/officeDocument/2006/relationships" r:embed="rId12"/>
                      <a:stretch>
                        <a:fillRect/>
                      </a:stretch>
                    </p:blipFill>
                    <p:spPr>
                      <a:xfrm>
                        <a:off x="1752600" y="914400"/>
                        <a:ext cx="6170612" cy="773112"/>
                      </a:xfrm>
                      <a:prstGeom prst="rec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91" name=""/>
        <p:cNvGrpSpPr/>
        <p:nvPr/>
      </p:nvGrpSpPr>
      <p:grpSpPr>
        <a:xfrm>
          <a:off x="0" y="0"/>
          <a:ext cx="0" cy="0"/>
          <a:chOff x="0" y="0"/>
          <a:chExt cx="0" cy="0"/>
        </a:xfrm>
      </p:grpSpPr>
      <p:sp>
        <p:nvSpPr>
          <p:cNvPr id="1048662" name="TextBox 1"/>
          <p:cNvSpPr txBox="1"/>
          <p:nvPr/>
        </p:nvSpPr>
        <p:spPr>
          <a:xfrm>
            <a:off x="152400" y="152400"/>
            <a:ext cx="8610600" cy="5260339"/>
          </a:xfrm>
          <a:prstGeom prst="rect"/>
          <a:noFill/>
        </p:spPr>
        <p:txBody>
          <a:bodyPr rtlCol="0" wrap="square">
            <a:spAutoFit/>
          </a:bodyPr>
          <a:p>
            <a:pPr>
              <a:lnSpc>
                <a:spcPct val="150000"/>
              </a:lnSpc>
            </a:pPr>
            <a:r>
              <a:rPr dirty="0" sz="2000" lang="en-US" smtClean="0">
                <a:solidFill>
                  <a:srgbClr val="0070C0"/>
                </a:solidFill>
              </a:rPr>
              <a:t>(</a:t>
            </a:r>
            <a:r>
              <a:rPr dirty="0" sz="2400" lang="en-US" smtClean="0">
                <a:solidFill>
                  <a:srgbClr val="0070C0"/>
                </a:solidFill>
              </a:rPr>
              <a:t>iii) Carbonyl react with halogens </a:t>
            </a:r>
            <a:r>
              <a:rPr dirty="0" sz="2400" lang="en-US" smtClean="0"/>
              <a:t>to form carbonyl halides </a:t>
            </a:r>
          </a:p>
          <a:p>
            <a:pPr lvl="2">
              <a:lnSpc>
                <a:spcPct val="150000"/>
              </a:lnSpc>
            </a:pPr>
            <a:r>
              <a:rPr dirty="0" sz="2000" lang="en-US" smtClean="0"/>
              <a:t>Fe(CO)</a:t>
            </a:r>
            <a:r>
              <a:rPr baseline="-25000" dirty="0" sz="2000" lang="en-US" smtClean="0"/>
              <a:t>5</a:t>
            </a:r>
            <a:r>
              <a:rPr dirty="0" sz="2000" lang="en-US" smtClean="0"/>
              <a:t> + X</a:t>
            </a:r>
            <a:r>
              <a:rPr baseline="-25000" dirty="0" sz="2000" lang="en-US" smtClean="0"/>
              <a:t>2</a:t>
            </a:r>
            <a:r>
              <a:rPr dirty="0" sz="2000" lang="en-US" smtClean="0"/>
              <a:t>         Fe(CO)</a:t>
            </a:r>
            <a:r>
              <a:rPr baseline="-25000" dirty="0" sz="2000" lang="en-US" smtClean="0"/>
              <a:t>4</a:t>
            </a:r>
            <a:r>
              <a:rPr dirty="0" sz="2000" lang="en-US" smtClean="0"/>
              <a:t>X</a:t>
            </a:r>
            <a:r>
              <a:rPr baseline="-25000" dirty="0" sz="2000" lang="en-US" smtClean="0"/>
              <a:t>2</a:t>
            </a:r>
            <a:r>
              <a:rPr dirty="0" sz="2000" lang="en-US" smtClean="0"/>
              <a:t> + CO</a:t>
            </a:r>
          </a:p>
          <a:p>
            <a:pPr lvl="2">
              <a:lnSpc>
                <a:spcPct val="150000"/>
              </a:lnSpc>
            </a:pPr>
            <a:r>
              <a:rPr dirty="0" sz="2000" lang="en-US" smtClean="0"/>
              <a:t>Mo(CO)</a:t>
            </a:r>
            <a:r>
              <a:rPr baseline="-25000" dirty="0" sz="2000" lang="en-US" smtClean="0"/>
              <a:t>6</a:t>
            </a:r>
            <a:r>
              <a:rPr dirty="0" sz="2000" lang="en-US" smtClean="0"/>
              <a:t> + Cl</a:t>
            </a:r>
            <a:r>
              <a:rPr baseline="-25000" dirty="0" sz="2000" lang="en-US" smtClean="0"/>
              <a:t>2</a:t>
            </a:r>
            <a:r>
              <a:rPr dirty="0" sz="2000" lang="en-US" smtClean="0"/>
              <a:t>        Mo(CO)</a:t>
            </a:r>
            <a:r>
              <a:rPr baseline="-25000" dirty="0" sz="2000" lang="en-US" smtClean="0"/>
              <a:t>4</a:t>
            </a:r>
            <a:r>
              <a:rPr dirty="0" sz="2000" lang="en-US" smtClean="0"/>
              <a:t>Cl</a:t>
            </a:r>
            <a:r>
              <a:rPr baseline="-25000" dirty="0" sz="2000" lang="en-US" smtClean="0"/>
              <a:t>2</a:t>
            </a:r>
            <a:r>
              <a:rPr dirty="0" sz="2000" lang="en-US" smtClean="0"/>
              <a:t> + 2CO</a:t>
            </a:r>
          </a:p>
          <a:p>
            <a:pPr lvl="2">
              <a:lnSpc>
                <a:spcPct val="150000"/>
              </a:lnSpc>
            </a:pPr>
            <a:r>
              <a:rPr dirty="0" sz="2000" lang="en-US" smtClean="0"/>
              <a:t>Mn</a:t>
            </a:r>
            <a:r>
              <a:rPr baseline="-25000" dirty="0" sz="2000" lang="en-US" smtClean="0"/>
              <a:t>2</a:t>
            </a:r>
            <a:r>
              <a:rPr dirty="0" sz="2000" lang="en-US" smtClean="0"/>
              <a:t>(CO)</a:t>
            </a:r>
            <a:r>
              <a:rPr baseline="-25000" dirty="0" sz="2000" lang="en-US" smtClean="0"/>
              <a:t>10</a:t>
            </a:r>
            <a:r>
              <a:rPr dirty="0" sz="2000" lang="en-US" smtClean="0"/>
              <a:t> + X</a:t>
            </a:r>
            <a:r>
              <a:rPr baseline="-25000" dirty="0" sz="2000" lang="en-US" smtClean="0"/>
              <a:t>2</a:t>
            </a:r>
            <a:r>
              <a:rPr dirty="0" sz="2000" lang="en-US" smtClean="0"/>
              <a:t> (X=Br, I)        2Mn(CO)</a:t>
            </a:r>
            <a:r>
              <a:rPr baseline="-25000" dirty="0" sz="2000" lang="en-US" smtClean="0"/>
              <a:t>5</a:t>
            </a:r>
            <a:r>
              <a:rPr dirty="0" sz="2000" lang="en-US" smtClean="0"/>
              <a:t>X</a:t>
            </a:r>
          </a:p>
          <a:p>
            <a:pPr lvl="2">
              <a:lnSpc>
                <a:spcPct val="150000"/>
              </a:lnSpc>
            </a:pPr>
            <a:endParaRPr dirty="0" sz="2000" lang="en-US" smtClean="0"/>
          </a:p>
          <a:p>
            <a:r>
              <a:rPr dirty="0" lang="en-US" smtClean="0"/>
              <a:t>Co</a:t>
            </a:r>
            <a:r>
              <a:rPr baseline="-25000" dirty="0" lang="en-US" smtClean="0"/>
              <a:t>2</a:t>
            </a:r>
            <a:r>
              <a:rPr dirty="0" lang="en-US" smtClean="0"/>
              <a:t>(CO)</a:t>
            </a:r>
            <a:r>
              <a:rPr baseline="-25000" dirty="0" lang="en-US" smtClean="0"/>
              <a:t>8</a:t>
            </a:r>
            <a:r>
              <a:rPr dirty="0" lang="en-US" smtClean="0"/>
              <a:t> and Ni(CO)</a:t>
            </a:r>
            <a:r>
              <a:rPr baseline="-25000" dirty="0" lang="en-US" smtClean="0"/>
              <a:t>4</a:t>
            </a:r>
            <a:r>
              <a:rPr dirty="0" lang="en-US" smtClean="0"/>
              <a:t> both get decomposed into metallic halides and CO when treated with halogens. e.g.</a:t>
            </a:r>
          </a:p>
          <a:p>
            <a:pPr>
              <a:lnSpc>
                <a:spcPct val="150000"/>
              </a:lnSpc>
            </a:pPr>
            <a:r>
              <a:rPr dirty="0" sz="2000" lang="en-US" smtClean="0"/>
              <a:t>	</a:t>
            </a:r>
          </a:p>
          <a:p>
            <a:pPr>
              <a:lnSpc>
                <a:spcPct val="150000"/>
              </a:lnSpc>
            </a:pPr>
            <a:r>
              <a:rPr dirty="0" sz="2000" lang="en-US" smtClean="0"/>
              <a:t>	Co</a:t>
            </a:r>
            <a:r>
              <a:rPr baseline="-25000" dirty="0" sz="2000" lang="en-US" smtClean="0"/>
              <a:t>2</a:t>
            </a:r>
            <a:r>
              <a:rPr dirty="0" sz="2000" lang="en-US" smtClean="0"/>
              <a:t>(CO)</a:t>
            </a:r>
            <a:r>
              <a:rPr baseline="-25000" dirty="0" sz="2000" lang="en-US" smtClean="0"/>
              <a:t>8</a:t>
            </a:r>
            <a:r>
              <a:rPr dirty="0" sz="2000" lang="en-US" smtClean="0"/>
              <a:t> + 2X</a:t>
            </a:r>
            <a:r>
              <a:rPr baseline="-25000" dirty="0" sz="2000" lang="en-US" smtClean="0"/>
              <a:t>2</a:t>
            </a:r>
            <a:r>
              <a:rPr dirty="0" sz="2000" lang="en-US" smtClean="0"/>
              <a:t>        2CoX</a:t>
            </a:r>
            <a:r>
              <a:rPr baseline="-25000" dirty="0" sz="2000" lang="en-US" smtClean="0"/>
              <a:t>2</a:t>
            </a:r>
            <a:r>
              <a:rPr dirty="0" sz="2000" lang="en-US" smtClean="0"/>
              <a:t> + 8CO</a:t>
            </a:r>
          </a:p>
          <a:p>
            <a:pPr>
              <a:lnSpc>
                <a:spcPct val="150000"/>
              </a:lnSpc>
            </a:pPr>
            <a:r>
              <a:rPr dirty="0" sz="2000" lang="en-US" smtClean="0"/>
              <a:t>	Ni(CO)</a:t>
            </a:r>
            <a:r>
              <a:rPr baseline="-25000" dirty="0" sz="2000" lang="en-US" smtClean="0"/>
              <a:t>4</a:t>
            </a:r>
            <a:r>
              <a:rPr dirty="0" sz="2000" lang="en-US" smtClean="0"/>
              <a:t> + Br</a:t>
            </a:r>
            <a:r>
              <a:rPr baseline="-25000" dirty="0" sz="2000" lang="en-US" smtClean="0"/>
              <a:t>2</a:t>
            </a:r>
            <a:r>
              <a:rPr dirty="0" sz="2000" lang="en-US" smtClean="0"/>
              <a:t>        NiBr</a:t>
            </a:r>
            <a:r>
              <a:rPr baseline="-25000" dirty="0" sz="2000" lang="en-US" smtClean="0"/>
              <a:t>2</a:t>
            </a:r>
            <a:r>
              <a:rPr dirty="0" sz="2000" lang="en-US" smtClean="0"/>
              <a:t> + 4CO</a:t>
            </a:r>
          </a:p>
          <a:p>
            <a:endParaRPr dirty="0" lang="en-US"/>
          </a:p>
        </p:txBody>
      </p:sp>
      <p:graphicFrame>
        <p:nvGraphicFramePr>
          <p:cNvPr id="4194342" name="Object 1"/>
          <p:cNvGraphicFramePr>
            <a:graphicFrameLocks noChangeAspect="1"/>
          </p:cNvGraphicFramePr>
          <p:nvPr/>
        </p:nvGraphicFramePr>
        <p:xfrm>
          <a:off x="2667000" y="838200"/>
          <a:ext cx="609600" cy="276225"/>
        </p:xfrm>
        <a:graphic>
          <a:graphicData uri="http://schemas.openxmlformats.org/presentationml/2006/ole">
            <mc:AlternateContent xmlns:mc="http://schemas.openxmlformats.org/markup-compatibility/2006">
              <mc:Choice xmlns:v="urn:schemas-microsoft-com:vml" Requires="v">
                <p:oleObj name="Equation" r:id="rId1" spid="_x0000_s38913" imgH="203112" imgW="393529" progId="Equation.3">
                  <p:embed/>
                </p:oleObj>
              </mc:Choice>
              <mc:Fallback>
                <p:oleObj name="Equation" r:id="rId1" imgH="203112" imgW="393529" progId="Equation.3">
                  <p:embed/>
                  <p:pic>
                    <p:nvPicPr>
                      <p:cNvPr id="2097228" name=""/>
                      <p:cNvPicPr>
                        <a:picLocks/>
                      </p:cNvPicPr>
                      <p:nvPr/>
                    </p:nvPicPr>
                    <p:blipFill>
                      <a:blip xmlns:r="http://schemas.openxmlformats.org/officeDocument/2006/relationships" r:embed="rId2"/>
                      <a:stretch>
                        <a:fillRect/>
                      </a:stretch>
                    </p:blipFill>
                    <p:spPr>
                      <a:xfrm>
                        <a:off x="2667000" y="838200"/>
                        <a:ext cx="609600" cy="276225"/>
                      </a:xfrm>
                      <a:prstGeom prst="rect"/>
                    </p:spPr>
                  </p:pic>
                </p:oleObj>
              </mc:Fallback>
            </mc:AlternateContent>
          </a:graphicData>
        </a:graphic>
      </p:graphicFrame>
      <p:graphicFrame>
        <p:nvGraphicFramePr>
          <p:cNvPr id="4194343" name="Object 2"/>
          <p:cNvGraphicFramePr>
            <a:graphicFrameLocks noChangeAspect="1"/>
          </p:cNvGraphicFramePr>
          <p:nvPr/>
        </p:nvGraphicFramePr>
        <p:xfrm>
          <a:off x="2819400" y="1295400"/>
          <a:ext cx="609600" cy="276225"/>
        </p:xfrm>
        <a:graphic>
          <a:graphicData uri="http://schemas.openxmlformats.org/presentationml/2006/ole">
            <mc:AlternateContent xmlns:mc="http://schemas.openxmlformats.org/markup-compatibility/2006">
              <mc:Choice xmlns:v="urn:schemas-microsoft-com:vml" Requires="v">
                <p:oleObj name="Equation" r:id="rId3" spid="_x0000_s38914" imgH="203112" imgW="393529" progId="Equation.3">
                  <p:embed/>
                </p:oleObj>
              </mc:Choice>
              <mc:Fallback>
                <p:oleObj name="Equation" r:id="rId3" imgH="203112" imgW="393529" progId="Equation.3">
                  <p:embed/>
                  <p:pic>
                    <p:nvPicPr>
                      <p:cNvPr id="2097229" name=""/>
                      <p:cNvPicPr>
                        <a:picLocks/>
                      </p:cNvPicPr>
                      <p:nvPr/>
                    </p:nvPicPr>
                    <p:blipFill>
                      <a:blip xmlns:r="http://schemas.openxmlformats.org/officeDocument/2006/relationships" r:embed="rId2"/>
                      <a:stretch>
                        <a:fillRect/>
                      </a:stretch>
                    </p:blipFill>
                    <p:spPr>
                      <a:xfrm>
                        <a:off x="2819400" y="1295400"/>
                        <a:ext cx="609600" cy="276225"/>
                      </a:xfrm>
                      <a:prstGeom prst="rect"/>
                    </p:spPr>
                  </p:pic>
                </p:oleObj>
              </mc:Fallback>
            </mc:AlternateContent>
          </a:graphicData>
        </a:graphic>
      </p:graphicFrame>
      <p:graphicFrame>
        <p:nvGraphicFramePr>
          <p:cNvPr id="4194344" name="Object 3"/>
          <p:cNvGraphicFramePr>
            <a:graphicFrameLocks noChangeAspect="1"/>
          </p:cNvGraphicFramePr>
          <p:nvPr/>
        </p:nvGraphicFramePr>
        <p:xfrm>
          <a:off x="4038600" y="1752600"/>
          <a:ext cx="609600" cy="276225"/>
        </p:xfrm>
        <a:graphic>
          <a:graphicData uri="http://schemas.openxmlformats.org/presentationml/2006/ole">
            <mc:AlternateContent xmlns:mc="http://schemas.openxmlformats.org/markup-compatibility/2006">
              <mc:Choice xmlns:v="urn:schemas-microsoft-com:vml" Requires="v">
                <p:oleObj name="Equation" r:id="rId4" spid="_x0000_s38915" imgH="203112" imgW="393529" progId="Equation.3">
                  <p:embed/>
                </p:oleObj>
              </mc:Choice>
              <mc:Fallback>
                <p:oleObj name="Equation" r:id="rId4" imgH="203112" imgW="393529" progId="Equation.3">
                  <p:embed/>
                  <p:pic>
                    <p:nvPicPr>
                      <p:cNvPr id="2097230" name=""/>
                      <p:cNvPicPr>
                        <a:picLocks/>
                      </p:cNvPicPr>
                      <p:nvPr/>
                    </p:nvPicPr>
                    <p:blipFill>
                      <a:blip xmlns:r="http://schemas.openxmlformats.org/officeDocument/2006/relationships" r:embed="rId2"/>
                      <a:stretch>
                        <a:fillRect/>
                      </a:stretch>
                    </p:blipFill>
                    <p:spPr>
                      <a:xfrm>
                        <a:off x="4038600" y="1752600"/>
                        <a:ext cx="609600" cy="276225"/>
                      </a:xfrm>
                      <a:prstGeom prst="rect"/>
                    </p:spPr>
                  </p:pic>
                </p:oleObj>
              </mc:Fallback>
            </mc:AlternateContent>
          </a:graphicData>
        </a:graphic>
      </p:graphicFrame>
      <p:graphicFrame>
        <p:nvGraphicFramePr>
          <p:cNvPr id="4194345" name="Object 4"/>
          <p:cNvGraphicFramePr>
            <a:graphicFrameLocks noChangeAspect="1"/>
          </p:cNvGraphicFramePr>
          <p:nvPr/>
        </p:nvGraphicFramePr>
        <p:xfrm>
          <a:off x="2895600" y="3657600"/>
          <a:ext cx="609600" cy="276225"/>
        </p:xfrm>
        <a:graphic>
          <a:graphicData uri="http://schemas.openxmlformats.org/presentationml/2006/ole">
            <mc:AlternateContent xmlns:mc="http://schemas.openxmlformats.org/markup-compatibility/2006">
              <mc:Choice xmlns:v="urn:schemas-microsoft-com:vml" Requires="v">
                <p:oleObj name="Equation" r:id="rId5" spid="_x0000_s38916" imgH="203112" imgW="393529" progId="Equation.3">
                  <p:embed/>
                </p:oleObj>
              </mc:Choice>
              <mc:Fallback>
                <p:oleObj name="Equation" r:id="rId5" imgH="203112" imgW="393529" progId="Equation.3">
                  <p:embed/>
                  <p:pic>
                    <p:nvPicPr>
                      <p:cNvPr id="2097231" name=""/>
                      <p:cNvPicPr>
                        <a:picLocks/>
                      </p:cNvPicPr>
                      <p:nvPr/>
                    </p:nvPicPr>
                    <p:blipFill>
                      <a:blip xmlns:r="http://schemas.openxmlformats.org/officeDocument/2006/relationships" r:embed="rId2"/>
                      <a:stretch>
                        <a:fillRect/>
                      </a:stretch>
                    </p:blipFill>
                    <p:spPr>
                      <a:xfrm>
                        <a:off x="2895600" y="3657600"/>
                        <a:ext cx="609600" cy="276225"/>
                      </a:xfrm>
                      <a:prstGeom prst="rect"/>
                    </p:spPr>
                  </p:pic>
                </p:oleObj>
              </mc:Fallback>
            </mc:AlternateContent>
          </a:graphicData>
        </a:graphic>
      </p:graphicFrame>
      <p:graphicFrame>
        <p:nvGraphicFramePr>
          <p:cNvPr id="4194346" name="Object 5"/>
          <p:cNvGraphicFramePr>
            <a:graphicFrameLocks noChangeAspect="1"/>
          </p:cNvGraphicFramePr>
          <p:nvPr/>
        </p:nvGraphicFramePr>
        <p:xfrm>
          <a:off x="2743200" y="4114800"/>
          <a:ext cx="609600" cy="276225"/>
        </p:xfrm>
        <a:graphic>
          <a:graphicData uri="http://schemas.openxmlformats.org/presentationml/2006/ole">
            <mc:AlternateContent xmlns:mc="http://schemas.openxmlformats.org/markup-compatibility/2006">
              <mc:Choice xmlns:v="urn:schemas-microsoft-com:vml" Requires="v">
                <p:oleObj name="Equation" r:id="rId6" spid="_x0000_s38917" imgH="203112" imgW="393529" progId="Equation.3">
                  <p:embed/>
                </p:oleObj>
              </mc:Choice>
              <mc:Fallback>
                <p:oleObj name="Equation" r:id="rId6" imgH="203112" imgW="393529" progId="Equation.3">
                  <p:embed/>
                  <p:pic>
                    <p:nvPicPr>
                      <p:cNvPr id="2097232" name=""/>
                      <p:cNvPicPr>
                        <a:picLocks/>
                      </p:cNvPicPr>
                      <p:nvPr/>
                    </p:nvPicPr>
                    <p:blipFill>
                      <a:blip xmlns:r="http://schemas.openxmlformats.org/officeDocument/2006/relationships" r:embed="rId2"/>
                      <a:stretch>
                        <a:fillRect/>
                      </a:stretch>
                    </p:blipFill>
                    <p:spPr>
                      <a:xfrm>
                        <a:off x="2743200" y="4114800"/>
                        <a:ext cx="609600" cy="276225"/>
                      </a:xfrm>
                      <a:prstGeom prst="rec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94" name=""/>
        <p:cNvGrpSpPr/>
        <p:nvPr/>
      </p:nvGrpSpPr>
      <p:grpSpPr>
        <a:xfrm>
          <a:off x="0" y="0"/>
          <a:ext cx="0" cy="0"/>
          <a:chOff x="0" y="0"/>
          <a:chExt cx="0" cy="0"/>
        </a:xfrm>
      </p:grpSpPr>
      <p:sp>
        <p:nvSpPr>
          <p:cNvPr id="1048666" name="TextBox 1"/>
          <p:cNvSpPr txBox="1"/>
          <p:nvPr/>
        </p:nvSpPr>
        <p:spPr>
          <a:xfrm>
            <a:off x="228600" y="228600"/>
            <a:ext cx="8458200" cy="5488940"/>
          </a:xfrm>
          <a:prstGeom prst="rect"/>
          <a:noFill/>
        </p:spPr>
        <p:txBody>
          <a:bodyPr rtlCol="0" wrap="square">
            <a:spAutoFit/>
          </a:bodyPr>
          <a:p>
            <a:r>
              <a:rPr dirty="0" sz="2400" lang="en-US" smtClean="0">
                <a:solidFill>
                  <a:srgbClr val="0070C0"/>
                </a:solidFill>
              </a:rPr>
              <a:t>(iv) Action of NO</a:t>
            </a:r>
            <a:endParaRPr dirty="0" lang="en-US" smtClean="0"/>
          </a:p>
          <a:p>
            <a:r>
              <a:rPr dirty="0" lang="en-US" smtClean="0"/>
              <a:t>Many carbonyl react with nitric oxide to form metal carbonyl </a:t>
            </a:r>
            <a:r>
              <a:rPr dirty="0" lang="en-US" err="1" smtClean="0"/>
              <a:t>nitrosyls</a:t>
            </a:r>
            <a:r>
              <a:rPr dirty="0" lang="en-US" smtClean="0"/>
              <a:t>. </a:t>
            </a:r>
            <a:r>
              <a:rPr dirty="0" lang="en-US" err="1" smtClean="0"/>
              <a:t>e.g</a:t>
            </a:r>
            <a:endParaRPr dirty="0" lang="en-US" smtClean="0"/>
          </a:p>
          <a:p>
            <a:endParaRPr dirty="0" lang="en-US" smtClean="0"/>
          </a:p>
          <a:p>
            <a:r>
              <a:rPr dirty="0" lang="en-US" smtClean="0"/>
              <a:t>Fe(CO)</a:t>
            </a:r>
            <a:r>
              <a:rPr baseline="-25000" dirty="0" lang="en-US" smtClean="0"/>
              <a:t>5 </a:t>
            </a:r>
            <a:r>
              <a:rPr dirty="0" lang="en-US" smtClean="0"/>
              <a:t>+ 2 NO          Fe(CO)</a:t>
            </a:r>
            <a:r>
              <a:rPr baseline="-25000" dirty="0" lang="en-US" smtClean="0"/>
              <a:t>2</a:t>
            </a:r>
            <a:r>
              <a:rPr dirty="0" lang="en-US" smtClean="0"/>
              <a:t>(NO)</a:t>
            </a:r>
            <a:r>
              <a:rPr baseline="-25000" dirty="0" lang="en-US" smtClean="0"/>
              <a:t>2</a:t>
            </a:r>
            <a:r>
              <a:rPr dirty="0" lang="en-US" smtClean="0"/>
              <a:t> + 3CO</a:t>
            </a:r>
          </a:p>
          <a:p>
            <a:r>
              <a:rPr dirty="0" lang="en-US" smtClean="0"/>
              <a:t>	 </a:t>
            </a:r>
          </a:p>
          <a:p>
            <a:r>
              <a:rPr dirty="0" lang="en-US" smtClean="0"/>
              <a:t>3Fe</a:t>
            </a:r>
            <a:r>
              <a:rPr baseline="-25000" dirty="0" lang="en-US" smtClean="0"/>
              <a:t>2</a:t>
            </a:r>
            <a:r>
              <a:rPr dirty="0" lang="en-US" smtClean="0"/>
              <a:t>(CO)</a:t>
            </a:r>
            <a:r>
              <a:rPr baseline="-25000" dirty="0" lang="en-US" smtClean="0"/>
              <a:t>9</a:t>
            </a:r>
            <a:r>
              <a:rPr dirty="0" lang="en-US" smtClean="0"/>
              <a:t> +4NO           2Fe(CO)</a:t>
            </a:r>
            <a:r>
              <a:rPr baseline="-25000" dirty="0" lang="en-US" smtClean="0"/>
              <a:t>2</a:t>
            </a:r>
            <a:r>
              <a:rPr dirty="0" lang="en-US" smtClean="0"/>
              <a:t>(NO)</a:t>
            </a:r>
            <a:r>
              <a:rPr baseline="-25000" dirty="0" lang="en-US" smtClean="0"/>
              <a:t>2</a:t>
            </a:r>
            <a:r>
              <a:rPr dirty="0" lang="en-US" smtClean="0"/>
              <a:t> +Fe</a:t>
            </a:r>
            <a:r>
              <a:rPr baseline="-25000" dirty="0" lang="en-US" smtClean="0"/>
              <a:t>2</a:t>
            </a:r>
            <a:r>
              <a:rPr dirty="0" lang="en-US" smtClean="0"/>
              <a:t>(CO)</a:t>
            </a:r>
            <a:r>
              <a:rPr baseline="-25000" dirty="0" lang="en-US" smtClean="0"/>
              <a:t>5</a:t>
            </a:r>
            <a:r>
              <a:rPr dirty="0" lang="en-US" smtClean="0"/>
              <a:t> + Fe</a:t>
            </a:r>
            <a:r>
              <a:rPr baseline="-25000" dirty="0" lang="en-US" smtClean="0"/>
              <a:t>3</a:t>
            </a:r>
            <a:r>
              <a:rPr dirty="0" lang="en-US" smtClean="0"/>
              <a:t>(CO)</a:t>
            </a:r>
            <a:r>
              <a:rPr baseline="-25000" dirty="0" lang="en-US" smtClean="0"/>
              <a:t>12</a:t>
            </a:r>
            <a:r>
              <a:rPr dirty="0" lang="en-US" smtClean="0"/>
              <a:t> + 6CO</a:t>
            </a:r>
          </a:p>
          <a:p>
            <a:endParaRPr dirty="0" lang="en-US" smtClean="0"/>
          </a:p>
          <a:p>
            <a:r>
              <a:rPr dirty="0" lang="en-US" smtClean="0"/>
              <a:t>Fe</a:t>
            </a:r>
            <a:r>
              <a:rPr baseline="-25000" dirty="0" lang="en-US" smtClean="0"/>
              <a:t>3</a:t>
            </a:r>
            <a:r>
              <a:rPr dirty="0" lang="en-US" smtClean="0"/>
              <a:t>(CO)</a:t>
            </a:r>
            <a:r>
              <a:rPr baseline="-25000" dirty="0" lang="en-US" smtClean="0"/>
              <a:t>12 </a:t>
            </a:r>
            <a:r>
              <a:rPr dirty="0" lang="en-US" smtClean="0"/>
              <a:t>+ 6NO           3Fe(CO)</a:t>
            </a:r>
            <a:r>
              <a:rPr baseline="-25000" dirty="0" lang="en-US" smtClean="0"/>
              <a:t>2</a:t>
            </a:r>
            <a:r>
              <a:rPr dirty="0" lang="en-US" smtClean="0"/>
              <a:t>(NO)</a:t>
            </a:r>
            <a:r>
              <a:rPr baseline="-25000" dirty="0" lang="en-US" smtClean="0"/>
              <a:t>2</a:t>
            </a:r>
            <a:r>
              <a:rPr dirty="0" lang="en-US" smtClean="0"/>
              <a:t> + 6CO</a:t>
            </a:r>
          </a:p>
          <a:p>
            <a:endParaRPr dirty="0" lang="en-US" smtClean="0"/>
          </a:p>
          <a:p>
            <a:r>
              <a:rPr dirty="0" lang="en-US" smtClean="0"/>
              <a:t>Co</a:t>
            </a:r>
            <a:r>
              <a:rPr baseline="-25000" dirty="0" lang="en-US" smtClean="0"/>
              <a:t>2</a:t>
            </a:r>
            <a:r>
              <a:rPr dirty="0" lang="en-US" smtClean="0"/>
              <a:t>(CO)</a:t>
            </a:r>
            <a:r>
              <a:rPr baseline="-25000" dirty="0" lang="en-US" smtClean="0"/>
              <a:t>8 </a:t>
            </a:r>
            <a:r>
              <a:rPr dirty="0" lang="en-US" smtClean="0"/>
              <a:t>+ 2NO          3Co(CO)</a:t>
            </a:r>
            <a:r>
              <a:rPr baseline="-25000" dirty="0" lang="en-US" smtClean="0"/>
              <a:t>3</a:t>
            </a:r>
            <a:r>
              <a:rPr dirty="0" lang="en-US" smtClean="0"/>
              <a:t>(NO) + 2CO</a:t>
            </a:r>
          </a:p>
          <a:p>
            <a:endParaRPr dirty="0" lang="en-US" smtClean="0"/>
          </a:p>
          <a:p>
            <a:r>
              <a:rPr dirty="0" lang="en-US" smtClean="0"/>
              <a:t>Moist NO gives a blue </a:t>
            </a:r>
            <a:r>
              <a:rPr dirty="0" lang="en-US" err="1" smtClean="0"/>
              <a:t>coloured</a:t>
            </a:r>
            <a:r>
              <a:rPr dirty="0" lang="en-US" smtClean="0"/>
              <a:t> compound, Ni(NO)(OH) with Ni(CO)</a:t>
            </a:r>
            <a:r>
              <a:rPr baseline="-25000" dirty="0" lang="en-US" smtClean="0"/>
              <a:t>4</a:t>
            </a:r>
            <a:r>
              <a:rPr dirty="0" lang="en-US" smtClean="0"/>
              <a:t>while dry NO gives a blue solution of the composition, Ni(NO)(NO</a:t>
            </a:r>
            <a:r>
              <a:rPr baseline="-25000" dirty="0" lang="en-US" smtClean="0"/>
              <a:t>2</a:t>
            </a:r>
            <a:r>
              <a:rPr dirty="0" lang="en-US" smtClean="0"/>
              <a:t>)</a:t>
            </a:r>
          </a:p>
          <a:p>
            <a:r>
              <a:rPr dirty="0" lang="en-US" smtClean="0"/>
              <a:t>	</a:t>
            </a:r>
          </a:p>
          <a:p>
            <a:r>
              <a:rPr dirty="0" lang="en-US" smtClean="0"/>
              <a:t>2Ni(CO)</a:t>
            </a:r>
            <a:r>
              <a:rPr baseline="-25000" dirty="0" lang="en-US" smtClean="0"/>
              <a:t>4</a:t>
            </a:r>
            <a:r>
              <a:rPr dirty="0" lang="en-US" smtClean="0"/>
              <a:t> + 2NO + 2H</a:t>
            </a:r>
            <a:r>
              <a:rPr baseline="-25000" dirty="0" lang="en-US" smtClean="0"/>
              <a:t>2</a:t>
            </a:r>
            <a:r>
              <a:rPr dirty="0" lang="en-US" smtClean="0"/>
              <a:t>O          2Ni(NO)(OH) + 8CO + H</a:t>
            </a:r>
            <a:r>
              <a:rPr baseline="-25000" dirty="0" lang="en-US" smtClean="0"/>
              <a:t>2</a:t>
            </a:r>
            <a:endParaRPr dirty="0" lang="en-US" smtClean="0"/>
          </a:p>
          <a:p>
            <a:r>
              <a:rPr dirty="0" lang="en-US" smtClean="0"/>
              <a:t>	</a:t>
            </a:r>
          </a:p>
          <a:p>
            <a:r>
              <a:rPr dirty="0" lang="en-US" smtClean="0"/>
              <a:t>Ni(CO)</a:t>
            </a:r>
            <a:r>
              <a:rPr baseline="-25000" dirty="0" lang="en-US" smtClean="0"/>
              <a:t>4</a:t>
            </a:r>
            <a:r>
              <a:rPr dirty="0" lang="en-US" smtClean="0"/>
              <a:t> + 4NO           Ni(NO)(NO</a:t>
            </a:r>
            <a:r>
              <a:rPr baseline="-25000" dirty="0" lang="en-US" smtClean="0"/>
              <a:t>2</a:t>
            </a:r>
            <a:r>
              <a:rPr dirty="0" lang="en-US" smtClean="0"/>
              <a:t>) + 4CO + N</a:t>
            </a:r>
            <a:r>
              <a:rPr baseline="-25000" dirty="0" lang="en-US" smtClean="0"/>
              <a:t>2</a:t>
            </a:r>
            <a:r>
              <a:rPr dirty="0" lang="en-US" smtClean="0"/>
              <a:t>O</a:t>
            </a:r>
          </a:p>
          <a:p>
            <a:endParaRPr dirty="0" lang="en-US"/>
          </a:p>
        </p:txBody>
      </p:sp>
      <p:graphicFrame>
        <p:nvGraphicFramePr>
          <p:cNvPr id="4194347" name="Object 1"/>
          <p:cNvGraphicFramePr>
            <a:graphicFrameLocks noChangeAspect="1"/>
          </p:cNvGraphicFramePr>
          <p:nvPr/>
        </p:nvGraphicFramePr>
        <p:xfrm>
          <a:off x="1981200" y="1143000"/>
          <a:ext cx="609600" cy="276225"/>
        </p:xfrm>
        <a:graphic>
          <a:graphicData uri="http://schemas.openxmlformats.org/presentationml/2006/ole">
            <mc:AlternateContent xmlns:mc="http://schemas.openxmlformats.org/markup-compatibility/2006">
              <mc:Choice xmlns:v="urn:schemas-microsoft-com:vml" Requires="v">
                <p:oleObj name="Equation" r:id="rId1" spid="_x0000_s53249" imgH="203112" imgW="393529" progId="Equation.3">
                  <p:embed/>
                </p:oleObj>
              </mc:Choice>
              <mc:Fallback>
                <p:oleObj name="Equation" r:id="rId1" imgH="203112" imgW="393529" progId="Equation.3">
                  <p:embed/>
                  <p:pic>
                    <p:nvPicPr>
                      <p:cNvPr id="2097238" name=""/>
                      <p:cNvPicPr>
                        <a:picLocks/>
                      </p:cNvPicPr>
                      <p:nvPr/>
                    </p:nvPicPr>
                    <p:blipFill>
                      <a:blip xmlns:r="http://schemas.openxmlformats.org/officeDocument/2006/relationships" r:embed="rId2"/>
                      <a:stretch>
                        <a:fillRect/>
                      </a:stretch>
                    </p:blipFill>
                    <p:spPr>
                      <a:xfrm>
                        <a:off x="1981200" y="1143000"/>
                        <a:ext cx="609600" cy="276225"/>
                      </a:xfrm>
                      <a:prstGeom prst="rect"/>
                    </p:spPr>
                  </p:pic>
                </p:oleObj>
              </mc:Fallback>
            </mc:AlternateContent>
          </a:graphicData>
        </a:graphic>
      </p:graphicFrame>
      <p:graphicFrame>
        <p:nvGraphicFramePr>
          <p:cNvPr id="4194348" name="Object 2"/>
          <p:cNvGraphicFramePr>
            <a:graphicFrameLocks noChangeAspect="1"/>
          </p:cNvGraphicFramePr>
          <p:nvPr/>
        </p:nvGraphicFramePr>
        <p:xfrm>
          <a:off x="2133600" y="1676400"/>
          <a:ext cx="609600" cy="276225"/>
        </p:xfrm>
        <a:graphic>
          <a:graphicData uri="http://schemas.openxmlformats.org/presentationml/2006/ole">
            <mc:AlternateContent xmlns:mc="http://schemas.openxmlformats.org/markup-compatibility/2006">
              <mc:Choice xmlns:v="urn:schemas-microsoft-com:vml" Requires="v">
                <p:oleObj name="Equation" r:id="rId3" spid="_x0000_s53250" imgH="203112" imgW="393529" progId="Equation.3">
                  <p:embed/>
                </p:oleObj>
              </mc:Choice>
              <mc:Fallback>
                <p:oleObj name="Equation" r:id="rId3" imgH="203112" imgW="393529" progId="Equation.3">
                  <p:embed/>
                  <p:pic>
                    <p:nvPicPr>
                      <p:cNvPr id="2097239" name=""/>
                      <p:cNvPicPr>
                        <a:picLocks/>
                      </p:cNvPicPr>
                      <p:nvPr/>
                    </p:nvPicPr>
                    <p:blipFill>
                      <a:blip xmlns:r="http://schemas.openxmlformats.org/officeDocument/2006/relationships" r:embed="rId2"/>
                      <a:stretch>
                        <a:fillRect/>
                      </a:stretch>
                    </p:blipFill>
                    <p:spPr>
                      <a:xfrm>
                        <a:off x="2133600" y="1676400"/>
                        <a:ext cx="609600" cy="276225"/>
                      </a:xfrm>
                      <a:prstGeom prst="rect"/>
                    </p:spPr>
                  </p:pic>
                </p:oleObj>
              </mc:Fallback>
            </mc:AlternateContent>
          </a:graphicData>
        </a:graphic>
      </p:graphicFrame>
      <p:graphicFrame>
        <p:nvGraphicFramePr>
          <p:cNvPr id="4194349" name="Object 3"/>
          <p:cNvGraphicFramePr>
            <a:graphicFrameLocks noChangeAspect="1"/>
          </p:cNvGraphicFramePr>
          <p:nvPr/>
        </p:nvGraphicFramePr>
        <p:xfrm>
          <a:off x="2133600" y="2286000"/>
          <a:ext cx="609600" cy="276225"/>
        </p:xfrm>
        <a:graphic>
          <a:graphicData uri="http://schemas.openxmlformats.org/presentationml/2006/ole">
            <mc:AlternateContent xmlns:mc="http://schemas.openxmlformats.org/markup-compatibility/2006">
              <mc:Choice xmlns:v="urn:schemas-microsoft-com:vml" Requires="v">
                <p:oleObj name="Equation" r:id="rId4" spid="_x0000_s53251" imgH="203112" imgW="393529" progId="Equation.3">
                  <p:embed/>
                </p:oleObj>
              </mc:Choice>
              <mc:Fallback>
                <p:oleObj name="Equation" r:id="rId4" imgH="203112" imgW="393529" progId="Equation.3">
                  <p:embed/>
                  <p:pic>
                    <p:nvPicPr>
                      <p:cNvPr id="2097240" name=""/>
                      <p:cNvPicPr>
                        <a:picLocks/>
                      </p:cNvPicPr>
                      <p:nvPr/>
                    </p:nvPicPr>
                    <p:blipFill>
                      <a:blip xmlns:r="http://schemas.openxmlformats.org/officeDocument/2006/relationships" r:embed="rId2"/>
                      <a:stretch>
                        <a:fillRect/>
                      </a:stretch>
                    </p:blipFill>
                    <p:spPr>
                      <a:xfrm>
                        <a:off x="2133600" y="2286000"/>
                        <a:ext cx="609600" cy="276225"/>
                      </a:xfrm>
                      <a:prstGeom prst="rect"/>
                    </p:spPr>
                  </p:pic>
                </p:oleObj>
              </mc:Fallback>
            </mc:AlternateContent>
          </a:graphicData>
        </a:graphic>
      </p:graphicFrame>
      <p:graphicFrame>
        <p:nvGraphicFramePr>
          <p:cNvPr id="4194350" name="Object 4"/>
          <p:cNvGraphicFramePr>
            <a:graphicFrameLocks noChangeAspect="1"/>
          </p:cNvGraphicFramePr>
          <p:nvPr/>
        </p:nvGraphicFramePr>
        <p:xfrm>
          <a:off x="1981200" y="2819400"/>
          <a:ext cx="609600" cy="276225"/>
        </p:xfrm>
        <a:graphic>
          <a:graphicData uri="http://schemas.openxmlformats.org/presentationml/2006/ole">
            <mc:AlternateContent xmlns:mc="http://schemas.openxmlformats.org/markup-compatibility/2006">
              <mc:Choice xmlns:v="urn:schemas-microsoft-com:vml" Requires="v">
                <p:oleObj name="Equation" r:id="rId5" spid="_x0000_s53252" imgH="203112" imgW="393529" progId="Equation.3">
                  <p:embed/>
                </p:oleObj>
              </mc:Choice>
              <mc:Fallback>
                <p:oleObj name="Equation" r:id="rId5" imgH="203112" imgW="393529" progId="Equation.3">
                  <p:embed/>
                  <p:pic>
                    <p:nvPicPr>
                      <p:cNvPr id="2097241" name=""/>
                      <p:cNvPicPr>
                        <a:picLocks/>
                      </p:cNvPicPr>
                      <p:nvPr/>
                    </p:nvPicPr>
                    <p:blipFill>
                      <a:blip xmlns:r="http://schemas.openxmlformats.org/officeDocument/2006/relationships" r:embed="rId2"/>
                      <a:stretch>
                        <a:fillRect/>
                      </a:stretch>
                    </p:blipFill>
                    <p:spPr>
                      <a:xfrm>
                        <a:off x="1981200" y="2819400"/>
                        <a:ext cx="609600" cy="276225"/>
                      </a:xfrm>
                      <a:prstGeom prst="rect"/>
                    </p:spPr>
                  </p:pic>
                </p:oleObj>
              </mc:Fallback>
            </mc:AlternateContent>
          </a:graphicData>
        </a:graphic>
      </p:graphicFrame>
      <p:graphicFrame>
        <p:nvGraphicFramePr>
          <p:cNvPr id="4194351" name="Object 5"/>
          <p:cNvGraphicFramePr>
            <a:graphicFrameLocks noChangeAspect="1"/>
          </p:cNvGraphicFramePr>
          <p:nvPr/>
        </p:nvGraphicFramePr>
        <p:xfrm>
          <a:off x="2895600" y="4191000"/>
          <a:ext cx="609600" cy="276225"/>
        </p:xfrm>
        <a:graphic>
          <a:graphicData uri="http://schemas.openxmlformats.org/presentationml/2006/ole">
            <mc:AlternateContent xmlns:mc="http://schemas.openxmlformats.org/markup-compatibility/2006">
              <mc:Choice xmlns:v="urn:schemas-microsoft-com:vml" Requires="v">
                <p:oleObj name="Equation" r:id="rId6" spid="_x0000_s53253" imgH="203112" imgW="393529" progId="Equation.3">
                  <p:embed/>
                </p:oleObj>
              </mc:Choice>
              <mc:Fallback>
                <p:oleObj name="Equation" r:id="rId6" imgH="203112" imgW="393529" progId="Equation.3">
                  <p:embed/>
                  <p:pic>
                    <p:nvPicPr>
                      <p:cNvPr id="2097242" name=""/>
                      <p:cNvPicPr>
                        <a:picLocks/>
                      </p:cNvPicPr>
                      <p:nvPr/>
                    </p:nvPicPr>
                    <p:blipFill>
                      <a:blip xmlns:r="http://schemas.openxmlformats.org/officeDocument/2006/relationships" r:embed="rId2"/>
                      <a:stretch>
                        <a:fillRect/>
                      </a:stretch>
                    </p:blipFill>
                    <p:spPr>
                      <a:xfrm>
                        <a:off x="2895600" y="4191000"/>
                        <a:ext cx="609600" cy="276225"/>
                      </a:xfrm>
                      <a:prstGeom prst="rect"/>
                    </p:spPr>
                  </p:pic>
                </p:oleObj>
              </mc:Fallback>
            </mc:AlternateContent>
          </a:graphicData>
        </a:graphic>
      </p:graphicFrame>
      <p:graphicFrame>
        <p:nvGraphicFramePr>
          <p:cNvPr id="4194352" name="Object 6"/>
          <p:cNvGraphicFramePr>
            <a:graphicFrameLocks noChangeAspect="1"/>
          </p:cNvGraphicFramePr>
          <p:nvPr/>
        </p:nvGraphicFramePr>
        <p:xfrm>
          <a:off x="1981200" y="4724400"/>
          <a:ext cx="609600" cy="276225"/>
        </p:xfrm>
        <a:graphic>
          <a:graphicData uri="http://schemas.openxmlformats.org/presentationml/2006/ole">
            <mc:AlternateContent xmlns:mc="http://schemas.openxmlformats.org/markup-compatibility/2006">
              <mc:Choice xmlns:v="urn:schemas-microsoft-com:vml" Requires="v">
                <p:oleObj name="Equation" r:id="rId7" spid="_x0000_s53254" imgH="203112" imgW="393529" progId="Equation.3">
                  <p:embed/>
                </p:oleObj>
              </mc:Choice>
              <mc:Fallback>
                <p:oleObj name="Equation" r:id="rId7" imgH="203112" imgW="393529" progId="Equation.3">
                  <p:embed/>
                  <p:pic>
                    <p:nvPicPr>
                      <p:cNvPr id="2097243" name=""/>
                      <p:cNvPicPr>
                        <a:picLocks/>
                      </p:cNvPicPr>
                      <p:nvPr/>
                    </p:nvPicPr>
                    <p:blipFill>
                      <a:blip xmlns:r="http://schemas.openxmlformats.org/officeDocument/2006/relationships" r:embed="rId2"/>
                      <a:stretch>
                        <a:fillRect/>
                      </a:stretch>
                    </p:blipFill>
                    <p:spPr>
                      <a:xfrm>
                        <a:off x="1981200" y="4724400"/>
                        <a:ext cx="609600" cy="276225"/>
                      </a:xfrm>
                      <a:prstGeom prst="rec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97" name=""/>
        <p:cNvGrpSpPr/>
        <p:nvPr/>
      </p:nvGrpSpPr>
      <p:grpSpPr>
        <a:xfrm>
          <a:off x="0" y="0"/>
          <a:ext cx="0" cy="0"/>
          <a:chOff x="0" y="0"/>
          <a:chExt cx="0" cy="0"/>
        </a:xfrm>
      </p:grpSpPr>
      <p:sp>
        <p:nvSpPr>
          <p:cNvPr id="1048670" name="TextBox 1"/>
          <p:cNvSpPr txBox="1"/>
          <p:nvPr/>
        </p:nvSpPr>
        <p:spPr>
          <a:xfrm>
            <a:off x="228600" y="304800"/>
            <a:ext cx="8458200" cy="1729740"/>
          </a:xfrm>
          <a:prstGeom prst="rect"/>
          <a:noFill/>
        </p:spPr>
        <p:txBody>
          <a:bodyPr rtlCol="0" wrap="square">
            <a:spAutoFit/>
          </a:bodyPr>
          <a:p>
            <a:pPr lvl="0"/>
            <a:r>
              <a:rPr dirty="0" sz="2400" lang="en-US" smtClean="0">
                <a:solidFill>
                  <a:srgbClr val="0070C0"/>
                </a:solidFill>
              </a:rPr>
              <a:t>(v) Action of H</a:t>
            </a:r>
            <a:r>
              <a:rPr baseline="-25000" dirty="0" sz="2400" lang="en-US" smtClean="0">
                <a:solidFill>
                  <a:srgbClr val="0070C0"/>
                </a:solidFill>
              </a:rPr>
              <a:t>2</a:t>
            </a:r>
            <a:endParaRPr dirty="0" lang="en-US" smtClean="0"/>
          </a:p>
          <a:p>
            <a:endParaRPr dirty="0" lang="en-US" smtClean="0"/>
          </a:p>
          <a:p>
            <a:r>
              <a:rPr dirty="0" lang="en-US" smtClean="0"/>
              <a:t>When Mn</a:t>
            </a:r>
            <a:r>
              <a:rPr baseline="-25000" dirty="0" lang="en-US" smtClean="0"/>
              <a:t>2</a:t>
            </a:r>
            <a:r>
              <a:rPr dirty="0" lang="en-US" smtClean="0"/>
              <a:t>(CO)</a:t>
            </a:r>
            <a:r>
              <a:rPr baseline="-25000" dirty="0" lang="en-US" smtClean="0"/>
              <a:t>10 </a:t>
            </a:r>
            <a:r>
              <a:rPr dirty="0" lang="en-US" smtClean="0"/>
              <a:t>and Co</a:t>
            </a:r>
            <a:r>
              <a:rPr baseline="-25000" dirty="0" lang="en-US" smtClean="0"/>
              <a:t>2</a:t>
            </a:r>
            <a:r>
              <a:rPr dirty="0" lang="en-US" smtClean="0"/>
              <a:t>(CO)</a:t>
            </a:r>
            <a:r>
              <a:rPr baseline="-25000" dirty="0" lang="en-US" smtClean="0"/>
              <a:t>8</a:t>
            </a:r>
            <a:r>
              <a:rPr dirty="0" lang="en-US" smtClean="0"/>
              <a:t> react with H</a:t>
            </a:r>
            <a:r>
              <a:rPr baseline="-25000" dirty="0" lang="en-US" smtClean="0"/>
              <a:t>2</a:t>
            </a:r>
            <a:r>
              <a:rPr dirty="0" lang="en-US" smtClean="0"/>
              <a:t>, they are reduced to carbonyl hydride, </a:t>
            </a:r>
            <a:r>
              <a:rPr dirty="0" lang="en-US" err="1" smtClean="0"/>
              <a:t>Mn</a:t>
            </a:r>
            <a:r>
              <a:rPr dirty="0" lang="en-US" smtClean="0"/>
              <a:t>(CO)</a:t>
            </a:r>
            <a:r>
              <a:rPr baseline="-25000" dirty="0" lang="en-US" smtClean="0"/>
              <a:t>5</a:t>
            </a:r>
            <a:r>
              <a:rPr dirty="0" lang="en-US" smtClean="0"/>
              <a:t>H and Co(CO)</a:t>
            </a:r>
            <a:r>
              <a:rPr baseline="-25000" dirty="0" lang="en-US" smtClean="0"/>
              <a:t>4</a:t>
            </a:r>
            <a:r>
              <a:rPr dirty="0" lang="en-US" smtClean="0"/>
              <a:t>H respectively.</a:t>
            </a:r>
          </a:p>
          <a:p>
            <a:endParaRPr dirty="0" lang="en-US"/>
          </a:p>
        </p:txBody>
      </p:sp>
      <p:graphicFrame>
        <p:nvGraphicFramePr>
          <p:cNvPr id="4194353" name="Object 2"/>
          <p:cNvGraphicFramePr>
            <a:graphicFrameLocks noChangeAspect="1"/>
          </p:cNvGraphicFramePr>
          <p:nvPr/>
        </p:nvGraphicFramePr>
        <p:xfrm>
          <a:off x="304800" y="1828800"/>
          <a:ext cx="6085114" cy="495300"/>
        </p:xfrm>
        <a:graphic>
          <a:graphicData uri="http://schemas.openxmlformats.org/presentationml/2006/ole">
            <mc:AlternateContent xmlns:mc="http://schemas.openxmlformats.org/markup-compatibility/2006">
              <mc:Choice xmlns:v="urn:schemas-microsoft-com:vml" Requires="v">
                <p:oleObj name="Equation" r:id="rId1" spid="_x0000_s7170" imgH="266700" imgW="3276600" progId="Equation.3">
                  <p:embed/>
                </p:oleObj>
              </mc:Choice>
              <mc:Fallback>
                <p:oleObj name="Equation" r:id="rId1" imgH="266700" imgW="3276600" progId="Equation.3">
                  <p:embed/>
                  <p:pic>
                    <p:nvPicPr>
                      <p:cNvPr id="2097250" name=""/>
                      <p:cNvPicPr>
                        <a:picLocks/>
                      </p:cNvPicPr>
                      <p:nvPr/>
                    </p:nvPicPr>
                    <p:blipFill>
                      <a:blip xmlns:r="http://schemas.openxmlformats.org/officeDocument/2006/relationships" r:embed="rId2"/>
                      <a:stretch>
                        <a:fillRect/>
                      </a:stretch>
                    </p:blipFill>
                    <p:spPr>
                      <a:xfrm>
                        <a:off x="304800" y="1828800"/>
                        <a:ext cx="6084887" cy="495300"/>
                      </a:xfrm>
                      <a:prstGeom prst="rect"/>
                    </p:spPr>
                  </p:pic>
                </p:oleObj>
              </mc:Fallback>
            </mc:AlternateContent>
          </a:graphicData>
        </a:graphic>
      </p:graphicFrame>
      <p:graphicFrame>
        <p:nvGraphicFramePr>
          <p:cNvPr id="4194354" name="Object 1"/>
          <p:cNvGraphicFramePr>
            <a:graphicFrameLocks noChangeAspect="1"/>
          </p:cNvGraphicFramePr>
          <p:nvPr/>
        </p:nvGraphicFramePr>
        <p:xfrm>
          <a:off x="304800" y="2667000"/>
          <a:ext cx="7143750" cy="685800"/>
        </p:xfrm>
        <a:graphic>
          <a:graphicData uri="http://schemas.openxmlformats.org/presentationml/2006/ole">
            <mc:AlternateContent xmlns:mc="http://schemas.openxmlformats.org/markup-compatibility/2006">
              <mc:Choice xmlns:v="urn:schemas-microsoft-com:vml" Requires="v">
                <p:oleObj name="Equation" r:id="rId3" spid="_x0000_s7171" imgH="342900" imgW="3568700" progId="Equation.3">
                  <p:embed/>
                </p:oleObj>
              </mc:Choice>
              <mc:Fallback>
                <p:oleObj name="Equation" r:id="rId3" imgH="342900" imgW="3568700" progId="Equation.3">
                  <p:embed/>
                  <p:pic>
                    <p:nvPicPr>
                      <p:cNvPr id="2097251" name=""/>
                      <p:cNvPicPr>
                        <a:picLocks/>
                      </p:cNvPicPr>
                      <p:nvPr/>
                    </p:nvPicPr>
                    <p:blipFill>
                      <a:blip xmlns:r="http://schemas.openxmlformats.org/officeDocument/2006/relationships" r:embed="rId4"/>
                      <a:stretch>
                        <a:fillRect/>
                      </a:stretch>
                    </p:blipFill>
                    <p:spPr>
                      <a:xfrm>
                        <a:off x="304800" y="2667000"/>
                        <a:ext cx="7143750" cy="685800"/>
                      </a:xfrm>
                      <a:prstGeom prst="rect"/>
                    </p:spPr>
                  </p:pic>
                </p:oleObj>
              </mc:Fallback>
            </mc:AlternateContent>
          </a:graphicData>
        </a:graphic>
      </p:graphicFrame>
      <p:sp>
        <p:nvSpPr>
          <p:cNvPr id="1048671" name="Rectangle 4"/>
          <p:cNvSpPr>
            <a:spLocks noChangeArrowheads="1"/>
          </p:cNvSpPr>
          <p:nvPr/>
        </p:nvSpPr>
        <p:spPr bwMode="auto">
          <a:xfrm>
            <a:off x="0" y="723900"/>
            <a:ext cx="9144000" cy="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00" name=""/>
        <p:cNvGrpSpPr/>
        <p:nvPr/>
      </p:nvGrpSpPr>
      <p:grpSpPr>
        <a:xfrm>
          <a:off x="0" y="0"/>
          <a:ext cx="0" cy="0"/>
          <a:chOff x="0" y="0"/>
          <a:chExt cx="0" cy="0"/>
        </a:xfrm>
      </p:grpSpPr>
      <p:sp>
        <p:nvSpPr>
          <p:cNvPr id="1048675" name="TextBox 1"/>
          <p:cNvSpPr txBox="1"/>
          <p:nvPr/>
        </p:nvSpPr>
        <p:spPr>
          <a:xfrm>
            <a:off x="228600" y="228600"/>
            <a:ext cx="8458200" cy="1247140"/>
          </a:xfrm>
          <a:prstGeom prst="rect"/>
          <a:noFill/>
        </p:spPr>
        <p:txBody>
          <a:bodyPr rtlCol="0" wrap="square">
            <a:spAutoFit/>
          </a:bodyPr>
          <a:p>
            <a:pPr lvl="0"/>
            <a:r>
              <a:rPr dirty="0" sz="2400" lang="en-US" smtClean="0">
                <a:solidFill>
                  <a:srgbClr val="0070C0"/>
                </a:solidFill>
              </a:rPr>
              <a:t>(vi) Action of Heat</a:t>
            </a:r>
            <a:endParaRPr dirty="0" lang="en-US" smtClean="0"/>
          </a:p>
          <a:p>
            <a:endParaRPr dirty="0" lang="en-US" smtClean="0"/>
          </a:p>
          <a:p>
            <a:r>
              <a:rPr dirty="0" lang="en-US" smtClean="0"/>
              <a:t>Different carbonyls give different product when heated shown bellow.</a:t>
            </a:r>
          </a:p>
          <a:p>
            <a:endParaRPr dirty="0" lang="en-US"/>
          </a:p>
        </p:txBody>
      </p:sp>
      <p:graphicFrame>
        <p:nvGraphicFramePr>
          <p:cNvPr id="4194355" name="Object 6"/>
          <p:cNvGraphicFramePr>
            <a:graphicFrameLocks noChangeAspect="1"/>
          </p:cNvGraphicFramePr>
          <p:nvPr/>
        </p:nvGraphicFramePr>
        <p:xfrm>
          <a:off x="1066800" y="1371600"/>
          <a:ext cx="3039020" cy="539927"/>
        </p:xfrm>
        <a:graphic>
          <a:graphicData uri="http://schemas.openxmlformats.org/presentationml/2006/ole">
            <mc:AlternateContent xmlns:mc="http://schemas.openxmlformats.org/markup-compatibility/2006">
              <mc:Choice xmlns:v="urn:schemas-microsoft-com:vml" Requires="v">
                <p:oleObj name="Equation" r:id="rId1" spid="_x0000_s8194" imgH="330200" imgW="1879600" progId="Equation.3">
                  <p:embed/>
                </p:oleObj>
              </mc:Choice>
              <mc:Fallback>
                <p:oleObj name="Equation" r:id="rId1" imgH="330200" imgW="1879600" progId="Equation.3">
                  <p:embed/>
                  <p:pic>
                    <p:nvPicPr>
                      <p:cNvPr id="2097254" name=""/>
                      <p:cNvPicPr>
                        <a:picLocks/>
                      </p:cNvPicPr>
                      <p:nvPr/>
                    </p:nvPicPr>
                    <p:blipFill>
                      <a:blip xmlns:r="http://schemas.openxmlformats.org/officeDocument/2006/relationships" r:embed="rId2"/>
                      <a:stretch>
                        <a:fillRect/>
                      </a:stretch>
                    </p:blipFill>
                    <p:spPr>
                      <a:xfrm>
                        <a:off x="1066800" y="1371600"/>
                        <a:ext cx="3038475" cy="539750"/>
                      </a:xfrm>
                      <a:prstGeom prst="rect"/>
                    </p:spPr>
                  </p:pic>
                </p:oleObj>
              </mc:Fallback>
            </mc:AlternateContent>
          </a:graphicData>
        </a:graphic>
      </p:graphicFrame>
      <p:graphicFrame>
        <p:nvGraphicFramePr>
          <p:cNvPr id="4194356" name="Object 5"/>
          <p:cNvGraphicFramePr>
            <a:graphicFrameLocks noChangeAspect="1"/>
          </p:cNvGraphicFramePr>
          <p:nvPr/>
        </p:nvGraphicFramePr>
        <p:xfrm>
          <a:off x="1066799" y="2057400"/>
          <a:ext cx="5005957" cy="914400"/>
        </p:xfrm>
        <a:graphic>
          <a:graphicData uri="http://schemas.openxmlformats.org/presentationml/2006/ole">
            <mc:AlternateContent xmlns:mc="http://schemas.openxmlformats.org/markup-compatibility/2006">
              <mc:Choice xmlns:v="urn:schemas-microsoft-com:vml" Requires="v">
                <p:oleObj name="Equation" r:id="rId3" spid="_x0000_s8195" imgH="558800" imgW="3073400" progId="Equation.3">
                  <p:embed/>
                </p:oleObj>
              </mc:Choice>
              <mc:Fallback>
                <p:oleObj name="Equation" r:id="rId3" imgH="558800" imgW="3073400" progId="Equation.3">
                  <p:embed/>
                  <p:pic>
                    <p:nvPicPr>
                      <p:cNvPr id="2097255" name=""/>
                      <p:cNvPicPr>
                        <a:picLocks/>
                      </p:cNvPicPr>
                      <p:nvPr/>
                    </p:nvPicPr>
                    <p:blipFill>
                      <a:blip xmlns:r="http://schemas.openxmlformats.org/officeDocument/2006/relationships" r:embed="rId4"/>
                      <a:stretch>
                        <a:fillRect/>
                      </a:stretch>
                    </p:blipFill>
                    <p:spPr>
                      <a:xfrm>
                        <a:off x="1066800" y="2057400"/>
                        <a:ext cx="5005387" cy="914400"/>
                      </a:xfrm>
                      <a:prstGeom prst="rect"/>
                    </p:spPr>
                  </p:pic>
                </p:oleObj>
              </mc:Fallback>
            </mc:AlternateContent>
          </a:graphicData>
        </a:graphic>
      </p:graphicFrame>
      <p:graphicFrame>
        <p:nvGraphicFramePr>
          <p:cNvPr id="4194357" name="Object 4"/>
          <p:cNvGraphicFramePr>
            <a:graphicFrameLocks noChangeAspect="1"/>
          </p:cNvGraphicFramePr>
          <p:nvPr/>
        </p:nvGraphicFramePr>
        <p:xfrm>
          <a:off x="1066800" y="3184135"/>
          <a:ext cx="3958598" cy="625865"/>
        </p:xfrm>
        <a:graphic>
          <a:graphicData uri="http://schemas.openxmlformats.org/presentationml/2006/ole">
            <mc:AlternateContent xmlns:mc="http://schemas.openxmlformats.org/markup-compatibility/2006">
              <mc:Choice xmlns:v="urn:schemas-microsoft-com:vml" Requires="v">
                <p:oleObj name="Equation" r:id="rId5" spid="_x0000_s8196" imgH="381000" imgW="2413000" progId="Equation.3">
                  <p:embed/>
                </p:oleObj>
              </mc:Choice>
              <mc:Fallback>
                <p:oleObj name="Equation" r:id="rId5" imgH="381000" imgW="2413000" progId="Equation.3">
                  <p:embed/>
                  <p:pic>
                    <p:nvPicPr>
                      <p:cNvPr id="2097256" name=""/>
                      <p:cNvPicPr>
                        <a:picLocks/>
                      </p:cNvPicPr>
                      <p:nvPr/>
                    </p:nvPicPr>
                    <p:blipFill>
                      <a:blip xmlns:r="http://schemas.openxmlformats.org/officeDocument/2006/relationships" r:embed="rId6"/>
                      <a:stretch>
                        <a:fillRect/>
                      </a:stretch>
                    </p:blipFill>
                    <p:spPr>
                      <a:xfrm>
                        <a:off x="1066800" y="3184525"/>
                        <a:ext cx="3959225" cy="625475"/>
                      </a:xfrm>
                      <a:prstGeom prst="rect"/>
                    </p:spPr>
                  </p:pic>
                </p:oleObj>
              </mc:Fallback>
            </mc:AlternateContent>
          </a:graphicData>
        </a:graphic>
      </p:graphicFrame>
      <p:graphicFrame>
        <p:nvGraphicFramePr>
          <p:cNvPr id="4194358" name="Object 3"/>
          <p:cNvGraphicFramePr>
            <a:graphicFrameLocks noChangeAspect="1"/>
          </p:cNvGraphicFramePr>
          <p:nvPr/>
        </p:nvGraphicFramePr>
        <p:xfrm>
          <a:off x="1066800" y="4114800"/>
          <a:ext cx="6019800" cy="601980"/>
        </p:xfrm>
        <a:graphic>
          <a:graphicData uri="http://schemas.openxmlformats.org/presentationml/2006/ole">
            <mc:AlternateContent xmlns:mc="http://schemas.openxmlformats.org/markup-compatibility/2006">
              <mc:Choice xmlns:v="urn:schemas-microsoft-com:vml" Requires="v">
                <p:oleObj name="Equation" r:id="rId7" spid="_x0000_s8197" imgH="342900" imgW="3429000" progId="Equation.3">
                  <p:embed/>
                </p:oleObj>
              </mc:Choice>
              <mc:Fallback>
                <p:oleObj name="Equation" r:id="rId7" imgH="342900" imgW="3429000" progId="Equation.3">
                  <p:embed/>
                  <p:pic>
                    <p:nvPicPr>
                      <p:cNvPr id="2097257" name=""/>
                      <p:cNvPicPr>
                        <a:picLocks/>
                      </p:cNvPicPr>
                      <p:nvPr/>
                    </p:nvPicPr>
                    <p:blipFill>
                      <a:blip xmlns:r="http://schemas.openxmlformats.org/officeDocument/2006/relationships" r:embed="rId8"/>
                      <a:stretch>
                        <a:fillRect/>
                      </a:stretch>
                    </p:blipFill>
                    <p:spPr>
                      <a:xfrm>
                        <a:off x="1066800" y="4114800"/>
                        <a:ext cx="6019800" cy="601662"/>
                      </a:xfrm>
                      <a:prstGeom prst="rect"/>
                    </p:spPr>
                  </p:pic>
                </p:oleObj>
              </mc:Fallback>
            </mc:AlternateContent>
          </a:graphicData>
        </a:graphic>
      </p:graphicFrame>
      <p:graphicFrame>
        <p:nvGraphicFramePr>
          <p:cNvPr id="4194359" name="Object 2"/>
          <p:cNvGraphicFramePr>
            <a:graphicFrameLocks noChangeAspect="1"/>
          </p:cNvGraphicFramePr>
          <p:nvPr/>
        </p:nvGraphicFramePr>
        <p:xfrm>
          <a:off x="1143000" y="4953000"/>
          <a:ext cx="3164032" cy="685800"/>
        </p:xfrm>
        <a:graphic>
          <a:graphicData uri="http://schemas.openxmlformats.org/presentationml/2006/ole">
            <mc:AlternateContent xmlns:mc="http://schemas.openxmlformats.org/markup-compatibility/2006">
              <mc:Choice xmlns:v="urn:schemas-microsoft-com:vml" Requires="v">
                <p:oleObj name="Equation" r:id="rId9" spid="_x0000_s8198" imgH="419100" imgW="1930400" progId="Equation.3">
                  <p:embed/>
                </p:oleObj>
              </mc:Choice>
              <mc:Fallback>
                <p:oleObj name="Equation" r:id="rId9" imgH="419100" imgW="1930400" progId="Equation.3">
                  <p:embed/>
                  <p:pic>
                    <p:nvPicPr>
                      <p:cNvPr id="2097258" name=""/>
                      <p:cNvPicPr>
                        <a:picLocks/>
                      </p:cNvPicPr>
                      <p:nvPr/>
                    </p:nvPicPr>
                    <p:blipFill>
                      <a:blip xmlns:r="http://schemas.openxmlformats.org/officeDocument/2006/relationships" r:embed="rId10"/>
                      <a:stretch>
                        <a:fillRect/>
                      </a:stretch>
                    </p:blipFill>
                    <p:spPr>
                      <a:xfrm>
                        <a:off x="1143000" y="4953000"/>
                        <a:ext cx="3163887" cy="685800"/>
                      </a:xfrm>
                      <a:prstGeom prst="rect"/>
                    </p:spPr>
                  </p:pic>
                </p:oleObj>
              </mc:Fallback>
            </mc:AlternateContent>
          </a:graphicData>
        </a:graphic>
      </p:graphicFrame>
      <p:graphicFrame>
        <p:nvGraphicFramePr>
          <p:cNvPr id="4194360" name="Object 1"/>
          <p:cNvGraphicFramePr>
            <a:graphicFrameLocks noChangeAspect="1"/>
          </p:cNvGraphicFramePr>
          <p:nvPr/>
        </p:nvGraphicFramePr>
        <p:xfrm>
          <a:off x="1143000" y="5715000"/>
          <a:ext cx="3962400" cy="869077"/>
        </p:xfrm>
        <a:graphic>
          <a:graphicData uri="http://schemas.openxmlformats.org/presentationml/2006/ole">
            <mc:AlternateContent xmlns:mc="http://schemas.openxmlformats.org/markup-compatibility/2006">
              <mc:Choice xmlns:v="urn:schemas-microsoft-com:vml" Requires="v">
                <p:oleObj name="Equation" r:id="rId11" spid="_x0000_s8199" imgH="558800" imgW="2565400" progId="Equation.3">
                  <p:embed/>
                </p:oleObj>
              </mc:Choice>
              <mc:Fallback>
                <p:oleObj name="Equation" r:id="rId11" imgH="558800" imgW="2565400" progId="Equation.3">
                  <p:embed/>
                  <p:pic>
                    <p:nvPicPr>
                      <p:cNvPr id="2097259" name=""/>
                      <p:cNvPicPr>
                        <a:picLocks/>
                      </p:cNvPicPr>
                      <p:nvPr/>
                    </p:nvPicPr>
                    <p:blipFill>
                      <a:blip xmlns:r="http://schemas.openxmlformats.org/officeDocument/2006/relationships" r:embed="rId12"/>
                      <a:stretch>
                        <a:fillRect/>
                      </a:stretch>
                    </p:blipFill>
                    <p:spPr>
                      <a:xfrm>
                        <a:off x="1143000" y="5715000"/>
                        <a:ext cx="3962400" cy="868362"/>
                      </a:xfrm>
                      <a:prstGeom prst="rect"/>
                    </p:spPr>
                  </p:pic>
                </p:oleObj>
              </mc:Fallback>
            </mc:AlternateContent>
          </a:graphicData>
        </a:graphic>
      </p:graphicFrame>
      <p:sp>
        <p:nvSpPr>
          <p:cNvPr id="1048676" name="Rectangle 8"/>
          <p:cNvSpPr>
            <a:spLocks noChangeArrowheads="1"/>
          </p:cNvSpPr>
          <p:nvPr/>
        </p:nvSpPr>
        <p:spPr bwMode="auto">
          <a:xfrm>
            <a:off x="0" y="790575"/>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77" name="Rectangle 9"/>
          <p:cNvSpPr>
            <a:spLocks noChangeArrowheads="1"/>
          </p:cNvSpPr>
          <p:nvPr/>
        </p:nvSpPr>
        <p:spPr bwMode="auto">
          <a:xfrm>
            <a:off x="0" y="180975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78" name="Rectangle 10"/>
          <p:cNvSpPr>
            <a:spLocks noChangeArrowheads="1"/>
          </p:cNvSpPr>
          <p:nvPr/>
        </p:nvSpPr>
        <p:spPr bwMode="auto">
          <a:xfrm>
            <a:off x="0" y="264795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79" name="Rectangle 11"/>
          <p:cNvSpPr>
            <a:spLocks noChangeArrowheads="1"/>
          </p:cNvSpPr>
          <p:nvPr/>
        </p:nvSpPr>
        <p:spPr bwMode="auto">
          <a:xfrm>
            <a:off x="0" y="344805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80" name="Rectangle 12"/>
          <p:cNvSpPr>
            <a:spLocks noChangeArrowheads="1"/>
          </p:cNvSpPr>
          <p:nvPr/>
        </p:nvSpPr>
        <p:spPr bwMode="auto">
          <a:xfrm>
            <a:off x="0" y="432435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03" name=""/>
        <p:cNvGrpSpPr/>
        <p:nvPr/>
      </p:nvGrpSpPr>
      <p:grpSpPr>
        <a:xfrm>
          <a:off x="0" y="0"/>
          <a:ext cx="0" cy="0"/>
          <a:chOff x="0" y="0"/>
          <a:chExt cx="0" cy="0"/>
        </a:xfrm>
      </p:grpSpPr>
      <p:sp>
        <p:nvSpPr>
          <p:cNvPr id="1048684" name="TextBox 1"/>
          <p:cNvSpPr txBox="1"/>
          <p:nvPr/>
        </p:nvSpPr>
        <p:spPr>
          <a:xfrm>
            <a:off x="76200" y="228600"/>
            <a:ext cx="8610600" cy="5786199"/>
          </a:xfrm>
          <a:prstGeom prst="rect"/>
          <a:noFill/>
        </p:spPr>
        <p:txBody>
          <a:bodyPr rtlCol="0" wrap="square">
            <a:spAutoFit/>
          </a:bodyPr>
          <a:p>
            <a:r>
              <a:rPr b="1" dirty="0" sz="2400" lang="en-US" smtClean="0">
                <a:solidFill>
                  <a:srgbClr val="FF0000"/>
                </a:solidFill>
              </a:rPr>
              <a:t>Structure and nature of M-CO bonding in carbonyls</a:t>
            </a:r>
            <a:endParaRPr dirty="0" sz="2400" lang="en-US" smtClean="0">
              <a:solidFill>
                <a:srgbClr val="FF0000"/>
              </a:solidFill>
            </a:endParaRPr>
          </a:p>
          <a:p>
            <a:pPr algn="just"/>
            <a:r>
              <a:rPr dirty="0" lang="en-US" smtClean="0"/>
              <a:t>The lone paired of electron on carbon atom would expected to form strong        σ-dative bond due to electron density remain to the carbon nucleus.</a:t>
            </a:r>
            <a:endParaRPr b="1" dirty="0" lang="en-US" smtClean="0">
              <a:solidFill>
                <a:srgbClr val="0070C0"/>
              </a:solidFill>
            </a:endParaRPr>
          </a:p>
          <a:p>
            <a:pPr algn="just"/>
            <a:endParaRPr b="1" dirty="0" sz="2000" lang="en-US" smtClean="0">
              <a:solidFill>
                <a:srgbClr val="0070C0"/>
              </a:solidFill>
            </a:endParaRPr>
          </a:p>
          <a:p>
            <a:pPr algn="just"/>
            <a:r>
              <a:rPr b="1" dirty="0" sz="2000" lang="en-US" smtClean="0">
                <a:solidFill>
                  <a:srgbClr val="0070C0"/>
                </a:solidFill>
              </a:rPr>
              <a:t>Formation of dative σ-bonds</a:t>
            </a:r>
          </a:p>
          <a:p>
            <a:pPr algn="just"/>
            <a:r>
              <a:rPr dirty="0" lang="en-US" smtClean="0"/>
              <a:t>It is form as a result of overlapping of empty hybrid orbital of metal atom with the filled hybrid orbital on carbon atom of CO molecule and form M←CO         σ-bonds. i.e. formation of </a:t>
            </a:r>
            <a:r>
              <a:rPr dirty="0" lang="en-US" err="1" smtClean="0"/>
              <a:t>Ni←CO</a:t>
            </a:r>
            <a:r>
              <a:rPr dirty="0" lang="en-US" smtClean="0"/>
              <a:t> σ-bonds in Ni(CO)</a:t>
            </a:r>
            <a:r>
              <a:rPr baseline="-25000" dirty="0" lang="en-US" smtClean="0"/>
              <a:t>4 </a:t>
            </a:r>
            <a:r>
              <a:rPr dirty="0" lang="en-US" smtClean="0"/>
              <a:t>takes place by the overlap between empty sp</a:t>
            </a:r>
            <a:r>
              <a:rPr baseline="30000" dirty="0" lang="en-US" smtClean="0"/>
              <a:t>3</a:t>
            </a:r>
            <a:r>
              <a:rPr dirty="0" lang="en-US" smtClean="0"/>
              <a:t> hybrid orbital on Ni and filled sp orbital on carbon atom of CO molecule. Other three </a:t>
            </a:r>
            <a:r>
              <a:rPr dirty="0" lang="en-US" err="1" smtClean="0"/>
              <a:t>Ni←CO</a:t>
            </a:r>
            <a:r>
              <a:rPr dirty="0" lang="en-US" smtClean="0"/>
              <a:t> bonds are formed in the same manner.</a:t>
            </a:r>
          </a:p>
          <a:p>
            <a:pPr algn="just"/>
            <a:endParaRPr dirty="0" lang="en-US" smtClean="0"/>
          </a:p>
          <a:p>
            <a:pPr algn="just"/>
            <a:endParaRPr dirty="0" lang="en-US" smtClean="0"/>
          </a:p>
          <a:p>
            <a:pPr algn="just"/>
            <a:endParaRPr dirty="0" lang="en-US" smtClean="0"/>
          </a:p>
          <a:p>
            <a:pPr algn="just"/>
            <a:endParaRPr dirty="0" lang="en-US" smtClean="0"/>
          </a:p>
          <a:p>
            <a:pPr algn="just"/>
            <a:endParaRPr dirty="0" lang="en-US" smtClean="0"/>
          </a:p>
          <a:p>
            <a:pPr algn="just"/>
            <a:r>
              <a:rPr dirty="0" lang="en-US" smtClean="0"/>
              <a:t>In the type of M(CO)</a:t>
            </a:r>
            <a:r>
              <a:rPr baseline="-25000" dirty="0" lang="en-US" smtClean="0"/>
              <a:t>5</a:t>
            </a:r>
            <a:r>
              <a:rPr dirty="0" lang="en-US" smtClean="0"/>
              <a:t> and M(CO)</a:t>
            </a:r>
            <a:r>
              <a:rPr baseline="-25000" dirty="0" lang="en-US" smtClean="0"/>
              <a:t>6</a:t>
            </a:r>
            <a:r>
              <a:rPr dirty="0" lang="en-US" smtClean="0"/>
              <a:t> carbonyls dsp</a:t>
            </a:r>
            <a:r>
              <a:rPr baseline="30000" dirty="0" lang="en-US" smtClean="0"/>
              <a:t>3</a:t>
            </a:r>
            <a:r>
              <a:rPr dirty="0" lang="en-US" smtClean="0"/>
              <a:t> and d</a:t>
            </a:r>
            <a:r>
              <a:rPr baseline="30000" dirty="0" lang="en-US" smtClean="0"/>
              <a:t>2</a:t>
            </a:r>
            <a:r>
              <a:rPr dirty="0" lang="en-US" smtClean="0"/>
              <a:t>sp</a:t>
            </a:r>
            <a:r>
              <a:rPr baseline="30000" dirty="0" lang="en-US" smtClean="0"/>
              <a:t>3</a:t>
            </a:r>
            <a:r>
              <a:rPr dirty="0" lang="en-US" smtClean="0"/>
              <a:t> hybrid orbital are used for M←CO σ-bonds. In this bond formation, metal atom acts as electron acceptor, while CO acts as electron donor.</a:t>
            </a:r>
          </a:p>
          <a:p>
            <a:endParaRPr dirty="0" lang="en-US" smtClean="0"/>
          </a:p>
          <a:p>
            <a:endParaRPr dirty="0" lang="en-US"/>
          </a:p>
        </p:txBody>
      </p:sp>
      <p:graphicFrame>
        <p:nvGraphicFramePr>
          <p:cNvPr id="4194361" name="Object 1"/>
          <p:cNvGraphicFramePr>
            <a:graphicFrameLocks noChangeAspect="1"/>
          </p:cNvGraphicFramePr>
          <p:nvPr/>
        </p:nvGraphicFramePr>
        <p:xfrm>
          <a:off x="307975" y="3429000"/>
          <a:ext cx="6835775" cy="835025"/>
        </p:xfrm>
        <a:graphic>
          <a:graphicData uri="http://schemas.openxmlformats.org/presentationml/2006/ole">
            <mc:AlternateContent xmlns:mc="http://schemas.openxmlformats.org/markup-compatibility/2006">
              <mc:Choice xmlns:v="urn:schemas-microsoft-com:vml" Requires="v">
                <p:oleObj name="CS ChemDraw Drawing" r:id="rId1" spid="_x0000_s59393" imgH="729574" imgW="6017777" progId="ChemDraw.Document.6.0">
                  <p:embed/>
                </p:oleObj>
              </mc:Choice>
              <mc:Fallback>
                <p:oleObj name="CS ChemDraw Drawing" r:id="rId1" imgH="729574" imgW="6017777" progId="ChemDraw.Document.6.0">
                  <p:embed/>
                  <p:pic>
                    <p:nvPicPr>
                      <p:cNvPr id="2097266" name=""/>
                      <p:cNvPicPr>
                        <a:picLocks/>
                      </p:cNvPicPr>
                      <p:nvPr/>
                    </p:nvPicPr>
                    <p:blipFill>
                      <a:blip xmlns:r="http://schemas.openxmlformats.org/officeDocument/2006/relationships" r:embed="rId2"/>
                      <a:stretch>
                        <a:fillRect/>
                      </a:stretch>
                    </p:blipFill>
                    <p:spPr>
                      <a:xfrm>
                        <a:off x="307975" y="3429000"/>
                        <a:ext cx="6835775" cy="835025"/>
                      </a:xfrm>
                      <a:prstGeom prst="rec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06" name=""/>
        <p:cNvGrpSpPr/>
        <p:nvPr/>
      </p:nvGrpSpPr>
      <p:grpSpPr>
        <a:xfrm>
          <a:off x="0" y="0"/>
          <a:ext cx="0" cy="0"/>
          <a:chOff x="0" y="0"/>
          <a:chExt cx="0" cy="0"/>
        </a:xfrm>
      </p:grpSpPr>
      <p:sp>
        <p:nvSpPr>
          <p:cNvPr id="1048688" name="TextBox 1"/>
          <p:cNvSpPr txBox="1"/>
          <p:nvPr/>
        </p:nvSpPr>
        <p:spPr>
          <a:xfrm>
            <a:off x="152400" y="152400"/>
            <a:ext cx="8458200" cy="5603241"/>
          </a:xfrm>
          <a:prstGeom prst="rect"/>
          <a:noFill/>
        </p:spPr>
        <p:txBody>
          <a:bodyPr rtlCol="0" wrap="square">
            <a:spAutoFit/>
          </a:bodyPr>
          <a:p>
            <a:r>
              <a:rPr b="1" dirty="0" sz="2000" lang="en-US" smtClean="0">
                <a:solidFill>
                  <a:srgbClr val="0070C0"/>
                </a:solidFill>
              </a:rPr>
              <a:t>Formation of dative π-bonds</a:t>
            </a:r>
            <a:endParaRPr dirty="0" sz="2000" lang="en-US" smtClean="0">
              <a:solidFill>
                <a:srgbClr val="0070C0"/>
              </a:solidFill>
            </a:endParaRPr>
          </a:p>
          <a:p>
            <a:pPr algn="just"/>
            <a:r>
              <a:rPr dirty="0" lang="en-US" smtClean="0"/>
              <a:t>This bond is formed as a result of overlapping of filled </a:t>
            </a:r>
            <a:r>
              <a:rPr dirty="0" lang="en-US" err="1" smtClean="0"/>
              <a:t>dπ</a:t>
            </a:r>
            <a:r>
              <a:rPr dirty="0" lang="en-US" smtClean="0"/>
              <a:t> </a:t>
            </a:r>
            <a:r>
              <a:rPr dirty="0" lang="en-US" err="1" smtClean="0"/>
              <a:t>orbitals</a:t>
            </a:r>
            <a:r>
              <a:rPr dirty="0" lang="en-US" smtClean="0"/>
              <a:t> or hybrid </a:t>
            </a:r>
            <a:r>
              <a:rPr dirty="0" lang="en-US" err="1" smtClean="0"/>
              <a:t>dpπ</a:t>
            </a:r>
            <a:r>
              <a:rPr dirty="0" lang="en-US" smtClean="0"/>
              <a:t> </a:t>
            </a:r>
            <a:r>
              <a:rPr dirty="0" lang="en-US" err="1" smtClean="0"/>
              <a:t>orbitals</a:t>
            </a:r>
            <a:r>
              <a:rPr dirty="0" lang="en-US" smtClean="0"/>
              <a:t> of metal atom with low-lying empty </a:t>
            </a:r>
            <a:r>
              <a:rPr dirty="0" lang="en-US" err="1" smtClean="0"/>
              <a:t>pπ-orbitals</a:t>
            </a:r>
            <a:r>
              <a:rPr dirty="0" lang="en-US" smtClean="0"/>
              <a:t> on CO molecule. i.e. M CO</a:t>
            </a:r>
          </a:p>
          <a:p>
            <a:pPr algn="just"/>
            <a:endParaRPr dirty="0" lang="en-US" smtClean="0"/>
          </a:p>
          <a:p>
            <a:pPr algn="just"/>
            <a:endParaRPr dirty="0" lang="en-US" smtClean="0"/>
          </a:p>
          <a:p>
            <a:pPr algn="just"/>
            <a:endParaRPr dirty="0" lang="en-US" smtClean="0"/>
          </a:p>
          <a:p>
            <a:pPr algn="just"/>
            <a:endParaRPr dirty="0" lang="en-US" smtClean="0"/>
          </a:p>
          <a:p>
            <a:pPr algn="just"/>
            <a:endParaRPr dirty="0" lang="en-US" smtClean="0"/>
          </a:p>
          <a:p>
            <a:pPr algn="just"/>
            <a:endParaRPr dirty="0" lang="en-US" smtClean="0"/>
          </a:p>
          <a:p>
            <a:pPr algn="just"/>
            <a:r>
              <a:rPr dirty="0" lang="en-US" smtClean="0"/>
              <a:t>i.e. </a:t>
            </a:r>
            <a:r>
              <a:rPr dirty="0" lang="en-US" err="1" smtClean="0"/>
              <a:t>Ni→CO</a:t>
            </a:r>
            <a:r>
              <a:rPr dirty="0" lang="en-US" smtClean="0"/>
              <a:t> π-bond in Ni(CO)</a:t>
            </a:r>
            <a:r>
              <a:rPr baseline="-25000" dirty="0" lang="en-US" smtClean="0"/>
              <a:t>4</a:t>
            </a:r>
            <a:r>
              <a:rPr dirty="0" lang="en-US" smtClean="0"/>
              <a:t> form by overlap between filled dz</a:t>
            </a:r>
            <a:r>
              <a:rPr baseline="30000" dirty="0" lang="en-US" smtClean="0"/>
              <a:t>2</a:t>
            </a:r>
            <a:r>
              <a:rPr dirty="0" lang="en-US" smtClean="0"/>
              <a:t> or dx</a:t>
            </a:r>
            <a:r>
              <a:rPr baseline="30000" dirty="0" lang="en-US" smtClean="0"/>
              <a:t>2</a:t>
            </a:r>
            <a:r>
              <a:rPr baseline="-25000" dirty="0" lang="en-US" smtClean="0"/>
              <a:t>-</a:t>
            </a:r>
            <a:r>
              <a:rPr dirty="0" lang="en-US" smtClean="0"/>
              <a:t>y</a:t>
            </a:r>
            <a:r>
              <a:rPr baseline="30000" dirty="0" lang="en-US" smtClean="0"/>
              <a:t>2</a:t>
            </a:r>
            <a:r>
              <a:rPr dirty="0" lang="en-US" smtClean="0"/>
              <a:t> on Ni atom and empty π</a:t>
            </a:r>
            <a:r>
              <a:rPr baseline="30000" dirty="0" lang="en-US" smtClean="0"/>
              <a:t>*</a:t>
            </a:r>
            <a:r>
              <a:rPr dirty="0" lang="en-US" smtClean="0"/>
              <a:t> molecular orbital on CO molecule.</a:t>
            </a:r>
          </a:p>
          <a:p>
            <a:pPr algn="just"/>
            <a:r>
              <a:rPr dirty="0" lang="en-US" smtClean="0"/>
              <a:t>M→CO π-bond form by overlapping with filled </a:t>
            </a:r>
            <a:r>
              <a:rPr dirty="0" lang="en-US" err="1" smtClean="0"/>
              <a:t>dxy</a:t>
            </a:r>
            <a:r>
              <a:rPr dirty="0" lang="en-US" smtClean="0"/>
              <a:t>, </a:t>
            </a:r>
            <a:r>
              <a:rPr dirty="0" lang="en-US" err="1" smtClean="0"/>
              <a:t>dyz</a:t>
            </a:r>
            <a:r>
              <a:rPr dirty="0" lang="en-US" smtClean="0"/>
              <a:t> or </a:t>
            </a:r>
            <a:r>
              <a:rPr dirty="0" lang="en-US" err="1" smtClean="0"/>
              <a:t>dxz</a:t>
            </a:r>
            <a:r>
              <a:rPr dirty="0" lang="en-US" smtClean="0"/>
              <a:t> orbital of M with empty π</a:t>
            </a:r>
            <a:r>
              <a:rPr baseline="30000" dirty="0" lang="en-US" smtClean="0"/>
              <a:t>*</a:t>
            </a:r>
            <a:r>
              <a:rPr dirty="0" lang="en-US" smtClean="0"/>
              <a:t> molecular orbital on CO molecule. Out of six CO, three are linked by M←CO σ-bond and remaining three is linked by M←CO and M→CO π-bond.</a:t>
            </a:r>
          </a:p>
          <a:p>
            <a:pPr algn="just"/>
            <a:r>
              <a:rPr dirty="0" lang="en-US" smtClean="0"/>
              <a:t>As M-CO donation increases, the M-C bond becomes stronger and the C=O bond becomes weaker. Thus the multiple bonding would result in shorter M-C bonds and longer C-O bonds as compared M-C single bonds and C=O triple bonds respectively. The C-O bond lengths are rather insensitive to bond order, the M-C bonds show appreciable shortening consistent </a:t>
            </a:r>
            <a:r>
              <a:rPr lang="en-US" smtClean="0"/>
              <a:t>with bonding </a:t>
            </a:r>
            <a:r>
              <a:rPr dirty="0" lang="en-US" smtClean="0"/>
              <a:t>concept. </a:t>
            </a:r>
          </a:p>
          <a:p>
            <a:pPr algn="just"/>
            <a:endParaRPr dirty="0" lang="en-US"/>
          </a:p>
        </p:txBody>
      </p:sp>
      <p:graphicFrame>
        <p:nvGraphicFramePr>
          <p:cNvPr id="4194362" name="Object 3"/>
          <p:cNvGraphicFramePr>
            <a:graphicFrameLocks noChangeAspect="1"/>
          </p:cNvGraphicFramePr>
          <p:nvPr/>
        </p:nvGraphicFramePr>
        <p:xfrm>
          <a:off x="993775" y="1450975"/>
          <a:ext cx="5624513" cy="1314450"/>
        </p:xfrm>
        <a:graphic>
          <a:graphicData uri="http://schemas.openxmlformats.org/presentationml/2006/ole">
            <mc:AlternateContent xmlns:mc="http://schemas.openxmlformats.org/markup-compatibility/2006">
              <mc:Choice xmlns:v="urn:schemas-microsoft-com:vml" Requires="v">
                <p:oleObj name="CS ChemDraw Drawing" r:id="rId1" spid="_x0000_s9219" imgH="1430777" imgW="6116770" progId="ChemDraw.Document.6.0">
                  <p:embed/>
                </p:oleObj>
              </mc:Choice>
              <mc:Fallback>
                <p:oleObj name="CS ChemDraw Drawing" r:id="rId1" imgH="1430777" imgW="6116770" progId="ChemDraw.Document.6.0">
                  <p:embed/>
                  <p:pic>
                    <p:nvPicPr>
                      <p:cNvPr id="2097268" name=""/>
                      <p:cNvPicPr>
                        <a:picLocks/>
                      </p:cNvPicPr>
                      <p:nvPr/>
                    </p:nvPicPr>
                    <p:blipFill>
                      <a:blip xmlns:r="http://schemas.openxmlformats.org/officeDocument/2006/relationships" r:embed="rId2"/>
                      <a:stretch>
                        <a:fillRect/>
                      </a:stretch>
                    </p:blipFill>
                    <p:spPr>
                      <a:xfrm>
                        <a:off x="993775" y="1450975"/>
                        <a:ext cx="5624512" cy="1314450"/>
                      </a:xfrm>
                      <a:prstGeom prst="rec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594" name="TextBox 1"/>
          <p:cNvSpPr txBox="1"/>
          <p:nvPr/>
        </p:nvSpPr>
        <p:spPr>
          <a:xfrm>
            <a:off x="152400" y="228600"/>
            <a:ext cx="8534400" cy="3046988"/>
          </a:xfrm>
          <a:prstGeom prst="rect"/>
          <a:noFill/>
        </p:spPr>
        <p:txBody>
          <a:bodyPr rtlCol="0" wrap="square">
            <a:spAutoFit/>
          </a:bodyPr>
          <a:p>
            <a:pPr algn="just">
              <a:lnSpc>
                <a:spcPct val="150000"/>
              </a:lnSpc>
            </a:pPr>
            <a:r>
              <a:rPr dirty="0" sz="2400" lang="en-US" smtClean="0">
                <a:solidFill>
                  <a:srgbClr val="FF0000"/>
                </a:solidFill>
              </a:rPr>
              <a:t>Carbonyls have been classified on the basis of the number of metal atoms present in the carbonyl</a:t>
            </a:r>
            <a:r>
              <a:rPr dirty="0" sz="2400" lang="en-US" smtClean="0"/>
              <a:t> </a:t>
            </a:r>
          </a:p>
          <a:p>
            <a:pPr algn="just" indent="-514350" marL="514350">
              <a:lnSpc>
                <a:spcPct val="150000"/>
              </a:lnSpc>
              <a:buFont typeface="+mj-lt"/>
              <a:buAutoNum type="romanLcPeriod"/>
            </a:pPr>
            <a:r>
              <a:rPr dirty="0" sz="2000" lang="en-US" smtClean="0">
                <a:solidFill>
                  <a:srgbClr val="0070C0"/>
                </a:solidFill>
              </a:rPr>
              <a:t>Mononuclear (or </a:t>
            </a:r>
            <a:r>
              <a:rPr dirty="0" sz="2000" lang="en-US" err="1" smtClean="0">
                <a:solidFill>
                  <a:srgbClr val="0070C0"/>
                </a:solidFill>
              </a:rPr>
              <a:t>monomeric</a:t>
            </a:r>
            <a:r>
              <a:rPr dirty="0" sz="2000" lang="en-US" smtClean="0">
                <a:solidFill>
                  <a:srgbClr val="0070C0"/>
                </a:solidFill>
              </a:rPr>
              <a:t>) carbonyl: </a:t>
            </a:r>
          </a:p>
          <a:p>
            <a:pPr algn="just" indent="-514350" marL="514350">
              <a:lnSpc>
                <a:spcPct val="150000"/>
              </a:lnSpc>
            </a:pPr>
            <a:r>
              <a:rPr dirty="0" sz="2000" lang="en-US" smtClean="0"/>
              <a:t>	Which is having only one metal atom per molecule and having type M(CO)</a:t>
            </a:r>
            <a:r>
              <a:rPr baseline="-25000" dirty="0" sz="2000" lang="en-US" smtClean="0"/>
              <a:t>y</a:t>
            </a:r>
            <a:r>
              <a:rPr dirty="0" sz="2000" lang="en-US" smtClean="0"/>
              <a:t>. e.g. </a:t>
            </a:r>
            <a:r>
              <a:rPr dirty="0" sz="2000" lang="en-US" smtClean="0">
                <a:solidFill>
                  <a:srgbClr val="00B050"/>
                </a:solidFill>
              </a:rPr>
              <a:t>V(CO)</a:t>
            </a:r>
            <a:r>
              <a:rPr baseline="-25000" dirty="0" sz="2000" lang="en-US" smtClean="0">
                <a:solidFill>
                  <a:srgbClr val="00B050"/>
                </a:solidFill>
              </a:rPr>
              <a:t>6</a:t>
            </a:r>
            <a:r>
              <a:rPr dirty="0" sz="2000" lang="en-US" smtClean="0">
                <a:solidFill>
                  <a:srgbClr val="00B050"/>
                </a:solidFill>
              </a:rPr>
              <a:t>, Cr(CO)</a:t>
            </a:r>
            <a:r>
              <a:rPr baseline="-25000" dirty="0" sz="2000" lang="en-US" smtClean="0">
                <a:solidFill>
                  <a:srgbClr val="00B050"/>
                </a:solidFill>
              </a:rPr>
              <a:t>6</a:t>
            </a:r>
            <a:r>
              <a:rPr dirty="0" sz="2000" lang="en-US" smtClean="0">
                <a:solidFill>
                  <a:srgbClr val="00B050"/>
                </a:solidFill>
              </a:rPr>
              <a:t> </a:t>
            </a:r>
            <a:r>
              <a:rPr dirty="0" sz="2000" lang="en-US" smtClean="0"/>
              <a:t>etc.</a:t>
            </a:r>
          </a:p>
          <a:p>
            <a:pPr algn="just" indent="-514350" marL="514350">
              <a:lnSpc>
                <a:spcPct val="150000"/>
              </a:lnSpc>
              <a:buFont typeface="+mj-lt"/>
              <a:buAutoNum type="romanLcPeriod" startAt="2"/>
            </a:pPr>
            <a:r>
              <a:rPr dirty="0" sz="2000" lang="en-US" err="1" smtClean="0">
                <a:solidFill>
                  <a:srgbClr val="0070C0"/>
                </a:solidFill>
              </a:rPr>
              <a:t>Polynuclear</a:t>
            </a:r>
            <a:r>
              <a:rPr dirty="0" sz="2000" lang="en-US" smtClean="0">
                <a:solidFill>
                  <a:srgbClr val="0070C0"/>
                </a:solidFill>
              </a:rPr>
              <a:t> carbonyl:</a:t>
            </a:r>
          </a:p>
        </p:txBody>
      </p:sp>
      <p:sp>
        <p:nvSpPr>
          <p:cNvPr id="1048595" name="TextBox 2"/>
          <p:cNvSpPr txBox="1"/>
          <p:nvPr/>
        </p:nvSpPr>
        <p:spPr>
          <a:xfrm>
            <a:off x="685800" y="3048000"/>
            <a:ext cx="7924800" cy="3482340"/>
          </a:xfrm>
          <a:prstGeom prst="rect"/>
          <a:noFill/>
        </p:spPr>
        <p:txBody>
          <a:bodyPr rtlCol="0" wrap="square">
            <a:spAutoFit/>
          </a:bodyPr>
          <a:p>
            <a:pPr algn="just">
              <a:lnSpc>
                <a:spcPct val="150000"/>
              </a:lnSpc>
            </a:pPr>
            <a:r>
              <a:rPr dirty="0" sz="2000" lang="en-US" smtClean="0"/>
              <a:t>Which contain two or more metal atoms per molecule having type </a:t>
            </a:r>
            <a:r>
              <a:rPr dirty="0" sz="2000" lang="en-US" err="1" smtClean="0"/>
              <a:t>M</a:t>
            </a:r>
            <a:r>
              <a:rPr baseline="-25000" dirty="0" sz="2000" lang="en-US" err="1" smtClean="0"/>
              <a:t>x</a:t>
            </a:r>
            <a:r>
              <a:rPr dirty="0" sz="2000" lang="en-US" smtClean="0"/>
              <a:t>(CO)</a:t>
            </a:r>
            <a:r>
              <a:rPr baseline="-25000" dirty="0" sz="2000" lang="en-US" smtClean="0"/>
              <a:t>y</a:t>
            </a:r>
            <a:r>
              <a:rPr dirty="0" sz="2000" lang="en-US" smtClean="0"/>
              <a:t>. how ever some authors call carbonyls containing two metal atoms are called bridged carbonyl and which containing more than two metal atoms are called </a:t>
            </a:r>
            <a:r>
              <a:rPr dirty="0" sz="2000" lang="en-US" err="1" smtClean="0"/>
              <a:t>polynuclear</a:t>
            </a:r>
            <a:r>
              <a:rPr dirty="0" sz="2000" lang="en-US" smtClean="0"/>
              <a:t> carbonyls which may be </a:t>
            </a:r>
            <a:r>
              <a:rPr dirty="0" sz="2000" lang="en-US" err="1" smtClean="0"/>
              <a:t>homonuclear</a:t>
            </a:r>
            <a:r>
              <a:rPr dirty="0" sz="2000" lang="en-US" smtClean="0"/>
              <a:t> e.g. </a:t>
            </a:r>
            <a:r>
              <a:rPr dirty="0" sz="2000" lang="en-US" smtClean="0">
                <a:solidFill>
                  <a:srgbClr val="00B050"/>
                </a:solidFill>
              </a:rPr>
              <a:t>Fe</a:t>
            </a:r>
            <a:r>
              <a:rPr baseline="-25000" dirty="0" sz="2000" lang="en-US" smtClean="0">
                <a:solidFill>
                  <a:srgbClr val="00B050"/>
                </a:solidFill>
              </a:rPr>
              <a:t>3</a:t>
            </a:r>
            <a:r>
              <a:rPr dirty="0" sz="2000" lang="en-US" smtClean="0">
                <a:solidFill>
                  <a:srgbClr val="00B050"/>
                </a:solidFill>
              </a:rPr>
              <a:t>(CO)</a:t>
            </a:r>
            <a:r>
              <a:rPr baseline="-25000" dirty="0" sz="2000" lang="en-US" smtClean="0">
                <a:solidFill>
                  <a:srgbClr val="00B050"/>
                </a:solidFill>
              </a:rPr>
              <a:t>12</a:t>
            </a:r>
            <a:r>
              <a:rPr dirty="0" sz="2000" lang="en-US" smtClean="0">
                <a:solidFill>
                  <a:srgbClr val="00B050"/>
                </a:solidFill>
              </a:rPr>
              <a:t> or </a:t>
            </a:r>
            <a:r>
              <a:rPr dirty="0" sz="2000" lang="en-US" err="1" smtClean="0">
                <a:solidFill>
                  <a:srgbClr val="00B050"/>
                </a:solidFill>
              </a:rPr>
              <a:t>hetereonucear</a:t>
            </a:r>
            <a:r>
              <a:rPr dirty="0" sz="2000" lang="en-US" smtClean="0">
                <a:solidFill>
                  <a:srgbClr val="00B050"/>
                </a:solidFill>
              </a:rPr>
              <a:t> [e.g. </a:t>
            </a:r>
            <a:r>
              <a:rPr dirty="0" sz="2000" lang="en-US" err="1" smtClean="0">
                <a:solidFill>
                  <a:srgbClr val="00B050"/>
                </a:solidFill>
              </a:rPr>
              <a:t>MnCo</a:t>
            </a:r>
            <a:r>
              <a:rPr dirty="0" sz="2000" lang="en-US" smtClean="0">
                <a:solidFill>
                  <a:srgbClr val="00B050"/>
                </a:solidFill>
              </a:rPr>
              <a:t>(CO)</a:t>
            </a:r>
            <a:r>
              <a:rPr baseline="-25000" dirty="0" sz="2000" lang="en-US" smtClean="0">
                <a:solidFill>
                  <a:srgbClr val="00B050"/>
                </a:solidFill>
              </a:rPr>
              <a:t>9</a:t>
            </a:r>
            <a:r>
              <a:rPr dirty="0" sz="2000" lang="en-US" smtClean="0">
                <a:solidFill>
                  <a:srgbClr val="00B050"/>
                </a:solidFill>
              </a:rPr>
              <a:t>, </a:t>
            </a:r>
            <a:r>
              <a:rPr dirty="0" sz="2000" lang="en-US" err="1" smtClean="0">
                <a:solidFill>
                  <a:srgbClr val="00B050"/>
                </a:solidFill>
              </a:rPr>
              <a:t>MnRe</a:t>
            </a:r>
            <a:r>
              <a:rPr dirty="0" sz="2000" lang="en-US" smtClean="0">
                <a:solidFill>
                  <a:srgbClr val="00B050"/>
                </a:solidFill>
              </a:rPr>
              <a:t>(CO)</a:t>
            </a:r>
            <a:r>
              <a:rPr baseline="-25000" dirty="0" sz="2000" lang="en-US" smtClean="0">
                <a:solidFill>
                  <a:srgbClr val="00B050"/>
                </a:solidFill>
              </a:rPr>
              <a:t>10</a:t>
            </a:r>
            <a:r>
              <a:rPr dirty="0" sz="2000" lang="en-US" smtClean="0">
                <a:solidFill>
                  <a:srgbClr val="00B050"/>
                </a:solidFill>
              </a:rPr>
              <a:t>].</a:t>
            </a:r>
          </a:p>
          <a:p>
            <a:pPr>
              <a:lnSpc>
                <a:spcPct val="150000"/>
              </a:lnSpc>
            </a:pPr>
            <a:endParaRPr dirty="0" sz="200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599" name="TextBox 1"/>
          <p:cNvSpPr txBox="1"/>
          <p:nvPr/>
        </p:nvSpPr>
        <p:spPr>
          <a:xfrm>
            <a:off x="152400" y="228600"/>
            <a:ext cx="8534400" cy="3672840"/>
          </a:xfrm>
          <a:prstGeom prst="rect"/>
          <a:noFill/>
        </p:spPr>
        <p:txBody>
          <a:bodyPr rtlCol="0" wrap="square">
            <a:spAutoFit/>
          </a:bodyPr>
          <a:p>
            <a:pPr algn="ctr">
              <a:lnSpc>
                <a:spcPct val="150000"/>
              </a:lnSpc>
            </a:pPr>
            <a:r>
              <a:rPr dirty="0" sz="2800" lang="en-US" smtClean="0">
                <a:solidFill>
                  <a:srgbClr val="00B050"/>
                </a:solidFill>
              </a:rPr>
              <a:t>GENERAL METHODS OF PREPARATION</a:t>
            </a:r>
          </a:p>
          <a:p>
            <a:pPr indent="-400050" marL="400050">
              <a:lnSpc>
                <a:spcPct val="150000"/>
              </a:lnSpc>
              <a:buAutoNum type="romanLcParenBoth"/>
            </a:pPr>
            <a:r>
              <a:rPr dirty="0" sz="2400" lang="en-US" smtClean="0"/>
              <a:t>Direct Synthesis</a:t>
            </a:r>
          </a:p>
          <a:p>
            <a:pPr indent="-400050" marL="400050">
              <a:lnSpc>
                <a:spcPct val="150000"/>
              </a:lnSpc>
              <a:buFontTx/>
              <a:buAutoNum type="romanLcParenBoth"/>
            </a:pPr>
            <a:r>
              <a:rPr dirty="0" sz="2400" lang="en-US" smtClean="0"/>
              <a:t>By </a:t>
            </a:r>
            <a:r>
              <a:rPr dirty="0" sz="2400" lang="en-US" err="1" smtClean="0"/>
              <a:t>carbonylating</a:t>
            </a:r>
            <a:r>
              <a:rPr dirty="0" sz="2400" lang="en-US" smtClean="0"/>
              <a:t> metallic salts with CO in presence of educing agent</a:t>
            </a:r>
          </a:p>
          <a:p>
            <a:pPr indent="-400050" marL="400050">
              <a:lnSpc>
                <a:spcPct val="150000"/>
              </a:lnSpc>
              <a:buAutoNum type="romanLcParenBoth"/>
            </a:pPr>
            <a:r>
              <a:rPr dirty="0" sz="2400" lang="en-US" smtClean="0"/>
              <a:t>Preparation of Mo(CO)</a:t>
            </a:r>
            <a:r>
              <a:rPr baseline="-25000" dirty="0" sz="2400" lang="en-US" smtClean="0"/>
              <a:t>6</a:t>
            </a:r>
            <a:r>
              <a:rPr dirty="0" sz="2400" lang="en-US" smtClean="0"/>
              <a:t> and W(CO)</a:t>
            </a:r>
            <a:r>
              <a:rPr baseline="-25000" dirty="0" sz="2400" lang="en-US" smtClean="0"/>
              <a:t>6</a:t>
            </a:r>
            <a:r>
              <a:rPr dirty="0" sz="2400" lang="en-US" smtClean="0"/>
              <a:t> from Fe(CO)</a:t>
            </a:r>
            <a:r>
              <a:rPr baseline="-25000" dirty="0" sz="2400" lang="en-US" smtClean="0"/>
              <a:t>5</a:t>
            </a:r>
            <a:endParaRPr dirty="0" sz="2400" lang="en-US" smtClean="0"/>
          </a:p>
          <a:p>
            <a:pPr indent="-400050" marL="400050">
              <a:lnSpc>
                <a:spcPct val="150000"/>
              </a:lnSpc>
              <a:buAutoNum type="romanLcParenBoth"/>
            </a:pPr>
            <a:r>
              <a:rPr dirty="0" sz="2400" lang="en-US" smtClean="0"/>
              <a:t>Preparation of Fe</a:t>
            </a:r>
            <a:r>
              <a:rPr baseline="-25000" dirty="0" sz="2400" lang="en-US" smtClean="0"/>
              <a:t>2</a:t>
            </a:r>
            <a:r>
              <a:rPr dirty="0" sz="2400" lang="en-US" smtClean="0"/>
              <a:t>(CO)</a:t>
            </a:r>
            <a:r>
              <a:rPr baseline="-25000" dirty="0" sz="2400" lang="en-US" smtClean="0"/>
              <a:t>9</a:t>
            </a:r>
            <a:r>
              <a:rPr dirty="0" sz="2400" lang="en-US" smtClean="0"/>
              <a:t>, and Os</a:t>
            </a:r>
            <a:r>
              <a:rPr baseline="-25000" dirty="0" sz="2400" lang="en-US" smtClean="0"/>
              <a:t>2</a:t>
            </a:r>
            <a:r>
              <a:rPr dirty="0" sz="2400" lang="en-US" smtClean="0"/>
              <a:t>(CO)</a:t>
            </a:r>
            <a:r>
              <a:rPr baseline="-25000" dirty="0" sz="2400" lang="en-US" smtClean="0"/>
              <a:t>9</a:t>
            </a:r>
            <a:r>
              <a:rPr dirty="0" sz="2400" lang="en-US" smtClean="0"/>
              <a:t> from Fe(CO)</a:t>
            </a:r>
            <a:r>
              <a:rPr baseline="-25000" dirty="0" sz="2400" lang="en-US" smtClean="0"/>
              <a:t>5</a:t>
            </a:r>
            <a:endParaRPr dirty="0" sz="200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03" name="TextBox 1"/>
          <p:cNvSpPr txBox="1"/>
          <p:nvPr/>
        </p:nvSpPr>
        <p:spPr>
          <a:xfrm>
            <a:off x="152400" y="228600"/>
            <a:ext cx="8534400" cy="1437640"/>
          </a:xfrm>
          <a:prstGeom prst="rect"/>
          <a:noFill/>
        </p:spPr>
        <p:txBody>
          <a:bodyPr rtlCol="0" wrap="square">
            <a:spAutoFit/>
          </a:bodyPr>
          <a:p>
            <a:pPr algn="ctr" indent="-400050" marL="400050"/>
            <a:r>
              <a:rPr b="1" dirty="0" sz="2400" lang="en-US" smtClean="0">
                <a:solidFill>
                  <a:srgbClr val="00B050"/>
                </a:solidFill>
              </a:rPr>
              <a:t>Direct Synthesis</a:t>
            </a:r>
            <a:r>
              <a:rPr dirty="0" lang="en-US" smtClean="0"/>
              <a:t> </a:t>
            </a:r>
          </a:p>
          <a:p>
            <a:r>
              <a:rPr dirty="0" sz="2000" lang="en-US" smtClean="0"/>
              <a:t>Only Ni(CO)</a:t>
            </a:r>
            <a:r>
              <a:rPr baseline="-25000" dirty="0" sz="2000" lang="en-US" smtClean="0"/>
              <a:t>4</a:t>
            </a:r>
            <a:r>
              <a:rPr dirty="0" sz="2000" lang="en-US" smtClean="0"/>
              <a:t> and Fe(CO)</a:t>
            </a:r>
            <a:r>
              <a:rPr baseline="-25000" dirty="0" sz="2000" lang="en-US" smtClean="0"/>
              <a:t>5</a:t>
            </a:r>
            <a:r>
              <a:rPr dirty="0" sz="2000" lang="en-US" smtClean="0"/>
              <a:t> and Co</a:t>
            </a:r>
            <a:r>
              <a:rPr baseline="-25000" dirty="0" sz="2000" lang="en-US" smtClean="0"/>
              <a:t>2</a:t>
            </a:r>
            <a:r>
              <a:rPr dirty="0" sz="2000" lang="en-US" smtClean="0"/>
              <a:t>(CO)</a:t>
            </a:r>
            <a:r>
              <a:rPr baseline="-25000" dirty="0" sz="2000" lang="en-US" smtClean="0"/>
              <a:t>8</a:t>
            </a:r>
            <a:r>
              <a:rPr dirty="0" sz="2000" lang="en-US" smtClean="0"/>
              <a:t> are normally obtained by the action of CO on the finely divided metal at suitable </a:t>
            </a:r>
            <a:r>
              <a:rPr dirty="0" sz="2000" lang="en-US" err="1" smtClean="0"/>
              <a:t>tempreture</a:t>
            </a:r>
            <a:r>
              <a:rPr dirty="0" sz="2000" lang="en-US" smtClean="0"/>
              <a:t> and pressure.</a:t>
            </a:r>
          </a:p>
        </p:txBody>
      </p:sp>
      <p:graphicFrame>
        <p:nvGraphicFramePr>
          <p:cNvPr id="4194304" name="Object 3"/>
          <p:cNvGraphicFramePr>
            <a:graphicFrameLocks noChangeAspect="1"/>
          </p:cNvGraphicFramePr>
          <p:nvPr/>
        </p:nvGraphicFramePr>
        <p:xfrm>
          <a:off x="1447800" y="2133600"/>
          <a:ext cx="5257800" cy="685800"/>
        </p:xfrm>
        <a:graphic>
          <a:graphicData uri="http://schemas.openxmlformats.org/presentationml/2006/ole">
            <mc:AlternateContent xmlns:mc="http://schemas.openxmlformats.org/markup-compatibility/2006">
              <mc:Choice xmlns:v="urn:schemas-microsoft-com:vml" Requires="v">
                <p:oleObj name="Equation" r:id="rId1" spid="_x0000_s1026" imgH="342900" imgW="2628900" progId="Equation.3">
                  <p:embed/>
                </p:oleObj>
              </mc:Choice>
              <mc:Fallback>
                <p:oleObj name="Equation" r:id="rId1" imgH="342900" imgW="2628900" progId="Equation.3">
                  <p:embed/>
                  <p:pic>
                    <p:nvPicPr>
                      <p:cNvPr id="2097152" name=""/>
                      <p:cNvPicPr>
                        <a:picLocks/>
                      </p:cNvPicPr>
                      <p:nvPr/>
                    </p:nvPicPr>
                    <p:blipFill>
                      <a:blip xmlns:r="http://schemas.openxmlformats.org/officeDocument/2006/relationships" r:embed="rId2"/>
                      <a:stretch>
                        <a:fillRect/>
                      </a:stretch>
                    </p:blipFill>
                    <p:spPr>
                      <a:xfrm>
                        <a:off x="1447800" y="2133600"/>
                        <a:ext cx="5257800" cy="685800"/>
                      </a:xfrm>
                      <a:prstGeom prst="rect"/>
                    </p:spPr>
                  </p:pic>
                </p:oleObj>
              </mc:Fallback>
            </mc:AlternateContent>
          </a:graphicData>
        </a:graphic>
      </p:graphicFrame>
      <p:graphicFrame>
        <p:nvGraphicFramePr>
          <p:cNvPr id="4194305" name="Object 2"/>
          <p:cNvGraphicFramePr>
            <a:graphicFrameLocks noChangeAspect="1"/>
          </p:cNvGraphicFramePr>
          <p:nvPr/>
        </p:nvGraphicFramePr>
        <p:xfrm>
          <a:off x="1447800" y="3505200"/>
          <a:ext cx="5215467" cy="533400"/>
        </p:xfrm>
        <a:graphic>
          <a:graphicData uri="http://schemas.openxmlformats.org/presentationml/2006/ole">
            <mc:AlternateContent xmlns:mc="http://schemas.openxmlformats.org/markup-compatibility/2006">
              <mc:Choice xmlns:v="urn:schemas-microsoft-com:vml" Requires="v">
                <p:oleObj name="Equation" r:id="rId3" spid="_x0000_s1027" imgH="254000" imgW="2514600" progId="Equation.3">
                  <p:embed/>
                </p:oleObj>
              </mc:Choice>
              <mc:Fallback>
                <p:oleObj name="Equation" r:id="rId3" imgH="254000" imgW="2514600" progId="Equation.3">
                  <p:embed/>
                  <p:pic>
                    <p:nvPicPr>
                      <p:cNvPr id="2097153" name=""/>
                      <p:cNvPicPr>
                        <a:picLocks/>
                      </p:cNvPicPr>
                      <p:nvPr/>
                    </p:nvPicPr>
                    <p:blipFill>
                      <a:blip xmlns:r="http://schemas.openxmlformats.org/officeDocument/2006/relationships" r:embed="rId4"/>
                      <a:stretch>
                        <a:fillRect/>
                      </a:stretch>
                    </p:blipFill>
                    <p:spPr>
                      <a:xfrm>
                        <a:off x="1447800" y="3505200"/>
                        <a:ext cx="5214937" cy="533400"/>
                      </a:xfrm>
                      <a:prstGeom prst="rect"/>
                    </p:spPr>
                  </p:pic>
                </p:oleObj>
              </mc:Fallback>
            </mc:AlternateContent>
          </a:graphicData>
        </a:graphic>
      </p:graphicFrame>
      <p:graphicFrame>
        <p:nvGraphicFramePr>
          <p:cNvPr id="4194306" name="Object 1"/>
          <p:cNvGraphicFramePr>
            <a:graphicFrameLocks noChangeAspect="1"/>
          </p:cNvGraphicFramePr>
          <p:nvPr/>
        </p:nvGraphicFramePr>
        <p:xfrm>
          <a:off x="1371600" y="4572000"/>
          <a:ext cx="6007100" cy="743146"/>
        </p:xfrm>
        <a:graphic>
          <a:graphicData uri="http://schemas.openxmlformats.org/presentationml/2006/ole">
            <mc:AlternateContent xmlns:mc="http://schemas.openxmlformats.org/markup-compatibility/2006">
              <mc:Choice xmlns:v="urn:schemas-microsoft-com:vml" Requires="v">
                <p:oleObj name="Equation" r:id="rId5" spid="_x0000_s1028" imgH="342900" imgW="2768600" progId="Equation.3">
                  <p:embed/>
                </p:oleObj>
              </mc:Choice>
              <mc:Fallback>
                <p:oleObj name="Equation" r:id="rId5" imgH="342900" imgW="2768600" progId="Equation.3">
                  <p:embed/>
                  <p:pic>
                    <p:nvPicPr>
                      <p:cNvPr id="2097154" name=""/>
                      <p:cNvPicPr>
                        <a:picLocks/>
                      </p:cNvPicPr>
                      <p:nvPr/>
                    </p:nvPicPr>
                    <p:blipFill>
                      <a:blip xmlns:r="http://schemas.openxmlformats.org/officeDocument/2006/relationships" r:embed="rId6"/>
                      <a:stretch>
                        <a:fillRect/>
                      </a:stretch>
                    </p:blipFill>
                    <p:spPr>
                      <a:xfrm>
                        <a:off x="1371600" y="4572000"/>
                        <a:ext cx="6007100" cy="742950"/>
                      </a:xfrm>
                      <a:prstGeom prst="rect"/>
                    </p:spPr>
                  </p:pic>
                </p:oleObj>
              </mc:Fallback>
            </mc:AlternateContent>
          </a:graphicData>
        </a:graphic>
      </p:graphicFrame>
      <p:sp>
        <p:nvSpPr>
          <p:cNvPr id="1048604" name="Rectangle 4"/>
          <p:cNvSpPr>
            <a:spLocks noChangeArrowheads="1"/>
          </p:cNvSpPr>
          <p:nvPr/>
        </p:nvSpPr>
        <p:spPr bwMode="auto">
          <a:xfrm>
            <a:off x="0" y="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05" name="Rectangle 6"/>
          <p:cNvSpPr>
            <a:spLocks noChangeArrowheads="1"/>
          </p:cNvSpPr>
          <p:nvPr/>
        </p:nvSpPr>
        <p:spPr bwMode="auto">
          <a:xfrm>
            <a:off x="0" y="1514475"/>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67" name=""/>
        <p:cNvGrpSpPr/>
        <p:nvPr/>
      </p:nvGrpSpPr>
      <p:grpSpPr>
        <a:xfrm>
          <a:off x="0" y="0"/>
          <a:ext cx="0" cy="0"/>
          <a:chOff x="0" y="0"/>
          <a:chExt cx="0" cy="0"/>
        </a:xfrm>
      </p:grpSpPr>
      <p:sp>
        <p:nvSpPr>
          <p:cNvPr id="1048609" name="TextBox 1"/>
          <p:cNvSpPr txBox="1"/>
          <p:nvPr/>
        </p:nvSpPr>
        <p:spPr>
          <a:xfrm>
            <a:off x="76200" y="76200"/>
            <a:ext cx="8686800" cy="1945640"/>
          </a:xfrm>
          <a:prstGeom prst="rect"/>
          <a:noFill/>
        </p:spPr>
        <p:txBody>
          <a:bodyPr rtlCol="0" wrap="square">
            <a:spAutoFit/>
          </a:bodyPr>
          <a:p>
            <a:pPr algn="ctr"/>
            <a:r>
              <a:rPr b="1" dirty="0" sz="2400" lang="en-US" smtClean="0">
                <a:solidFill>
                  <a:srgbClr val="00B050"/>
                </a:solidFill>
              </a:rPr>
              <a:t>By carbonylating metallic salts with CO in presence of reducing agent</a:t>
            </a:r>
            <a:endParaRPr dirty="0" sz="2000" lang="en-US" smtClean="0">
              <a:solidFill>
                <a:srgbClr val="00B050"/>
              </a:solidFill>
            </a:endParaRPr>
          </a:p>
          <a:p>
            <a:r>
              <a:rPr dirty="0" lang="en-US" smtClean="0"/>
              <a:t>	</a:t>
            </a:r>
            <a:r>
              <a:rPr dirty="0" sz="2000" lang="en-US" smtClean="0"/>
              <a:t>Metallic carbonyls are obtained when salts like RuI</a:t>
            </a:r>
            <a:r>
              <a:rPr baseline="-25000" dirty="0" sz="2000" lang="en-US" smtClean="0"/>
              <a:t>3</a:t>
            </a:r>
            <a:r>
              <a:rPr dirty="0" sz="2000" lang="en-US" smtClean="0"/>
              <a:t>,CrCl</a:t>
            </a:r>
            <a:r>
              <a:rPr baseline="-25000" dirty="0" sz="2000" lang="en-US" smtClean="0"/>
              <a:t>3</a:t>
            </a:r>
            <a:r>
              <a:rPr dirty="0" sz="2000" lang="en-US" smtClean="0"/>
              <a:t>, VCl</a:t>
            </a:r>
            <a:r>
              <a:rPr baseline="-25000" dirty="0" sz="2000" lang="en-US" smtClean="0"/>
              <a:t>3</a:t>
            </a:r>
            <a:r>
              <a:rPr dirty="0" sz="2000" lang="en-US" smtClean="0"/>
              <a:t>, </a:t>
            </a:r>
            <a:r>
              <a:rPr dirty="0" sz="2000" lang="en-US" err="1" smtClean="0"/>
              <a:t>CoS</a:t>
            </a:r>
            <a:r>
              <a:rPr dirty="0" sz="2000" lang="en-US" smtClean="0"/>
              <a:t>, Co(CO)</a:t>
            </a:r>
            <a:r>
              <a:rPr baseline="-25000" dirty="0" sz="2000" lang="en-US" smtClean="0"/>
              <a:t>3</a:t>
            </a:r>
            <a:r>
              <a:rPr dirty="0" sz="2000" lang="en-US" smtClean="0"/>
              <a:t>, CoI</a:t>
            </a:r>
            <a:r>
              <a:rPr baseline="-25000" dirty="0" sz="2000" lang="en-US" smtClean="0"/>
              <a:t>2</a:t>
            </a:r>
            <a:r>
              <a:rPr dirty="0" sz="2000" lang="en-US" smtClean="0"/>
              <a:t> etc. are treated with CO in presence of suitable reducing agent like Mg, Ag, Cu, Na, H</a:t>
            </a:r>
            <a:r>
              <a:rPr baseline="-25000" dirty="0" sz="2000" lang="en-US" smtClean="0"/>
              <a:t>2</a:t>
            </a:r>
            <a:r>
              <a:rPr dirty="0" sz="2000" lang="en-US" smtClean="0"/>
              <a:t>, AlLiH</a:t>
            </a:r>
            <a:r>
              <a:rPr baseline="-25000" dirty="0" sz="2000" lang="en-US" smtClean="0"/>
              <a:t>4</a:t>
            </a:r>
            <a:r>
              <a:rPr dirty="0" sz="2000" lang="en-US" smtClean="0"/>
              <a:t> etc.</a:t>
            </a:r>
            <a:endParaRPr dirty="0" lang="en-US"/>
          </a:p>
        </p:txBody>
      </p:sp>
      <p:graphicFrame>
        <p:nvGraphicFramePr>
          <p:cNvPr id="4194307" name="Object 18"/>
          <p:cNvGraphicFramePr>
            <a:graphicFrameLocks noChangeAspect="1"/>
          </p:cNvGraphicFramePr>
          <p:nvPr/>
        </p:nvGraphicFramePr>
        <p:xfrm>
          <a:off x="228600" y="1981200"/>
          <a:ext cx="7772400" cy="609600"/>
        </p:xfrm>
        <a:graphic>
          <a:graphicData uri="http://schemas.openxmlformats.org/presentationml/2006/ole">
            <mc:AlternateContent xmlns:mc="http://schemas.openxmlformats.org/markup-compatibility/2006">
              <mc:Choice xmlns:v="urn:schemas-microsoft-com:vml" Requires="v">
                <p:oleObj name="Equation" r:id="rId1" spid="_x0000_s2050" imgH="342900" imgW="4368800" progId="Equation.3">
                  <p:embed/>
                </p:oleObj>
              </mc:Choice>
              <mc:Fallback>
                <p:oleObj name="Equation" r:id="rId1" imgH="342900" imgW="4368800" progId="Equation.3">
                  <p:embed/>
                  <p:pic>
                    <p:nvPicPr>
                      <p:cNvPr id="2097158" name=""/>
                      <p:cNvPicPr>
                        <a:picLocks/>
                      </p:cNvPicPr>
                      <p:nvPr/>
                    </p:nvPicPr>
                    <p:blipFill>
                      <a:blip xmlns:r="http://schemas.openxmlformats.org/officeDocument/2006/relationships" r:embed="rId2"/>
                      <a:stretch>
                        <a:fillRect/>
                      </a:stretch>
                    </p:blipFill>
                    <p:spPr>
                      <a:xfrm>
                        <a:off x="228600" y="1981200"/>
                        <a:ext cx="7772400" cy="609600"/>
                      </a:xfrm>
                      <a:prstGeom prst="rect"/>
                    </p:spPr>
                  </p:pic>
                </p:oleObj>
              </mc:Fallback>
            </mc:AlternateContent>
          </a:graphicData>
        </a:graphic>
      </p:graphicFrame>
      <p:graphicFrame>
        <p:nvGraphicFramePr>
          <p:cNvPr id="4194308" name="Object 17"/>
          <p:cNvGraphicFramePr>
            <a:graphicFrameLocks noChangeAspect="1"/>
          </p:cNvGraphicFramePr>
          <p:nvPr/>
        </p:nvGraphicFramePr>
        <p:xfrm>
          <a:off x="245533" y="2667000"/>
          <a:ext cx="6841067" cy="609600"/>
        </p:xfrm>
        <a:graphic>
          <a:graphicData uri="http://schemas.openxmlformats.org/presentationml/2006/ole">
            <mc:AlternateContent xmlns:mc="http://schemas.openxmlformats.org/markup-compatibility/2006">
              <mc:Choice xmlns:v="urn:schemas-microsoft-com:vml" Requires="v">
                <p:oleObj name="Equation" r:id="rId3" spid="_x0000_s2051" imgH="342900" imgW="3848100" progId="Equation.3">
                  <p:embed/>
                </p:oleObj>
              </mc:Choice>
              <mc:Fallback>
                <p:oleObj name="Equation" r:id="rId3" imgH="342900" imgW="3848100" progId="Equation.3">
                  <p:embed/>
                  <p:pic>
                    <p:nvPicPr>
                      <p:cNvPr id="2097159" name=""/>
                      <p:cNvPicPr>
                        <a:picLocks/>
                      </p:cNvPicPr>
                      <p:nvPr/>
                    </p:nvPicPr>
                    <p:blipFill>
                      <a:blip xmlns:r="http://schemas.openxmlformats.org/officeDocument/2006/relationships" r:embed="rId4"/>
                      <a:stretch>
                        <a:fillRect/>
                      </a:stretch>
                    </p:blipFill>
                    <p:spPr>
                      <a:xfrm>
                        <a:off x="246062" y="2667000"/>
                        <a:ext cx="6840537" cy="609600"/>
                      </a:xfrm>
                      <a:prstGeom prst="rect"/>
                    </p:spPr>
                  </p:pic>
                </p:oleObj>
              </mc:Fallback>
            </mc:AlternateContent>
          </a:graphicData>
        </a:graphic>
      </p:graphicFrame>
      <p:graphicFrame>
        <p:nvGraphicFramePr>
          <p:cNvPr id="4194309" name="Object 16"/>
          <p:cNvGraphicFramePr>
            <a:graphicFrameLocks noChangeAspect="1"/>
          </p:cNvGraphicFramePr>
          <p:nvPr/>
        </p:nvGraphicFramePr>
        <p:xfrm>
          <a:off x="228600" y="3254375"/>
          <a:ext cx="7385050" cy="962025"/>
        </p:xfrm>
        <a:graphic>
          <a:graphicData uri="http://schemas.openxmlformats.org/presentationml/2006/ole">
            <mc:AlternateContent xmlns:mc="http://schemas.openxmlformats.org/markup-compatibility/2006">
              <mc:Choice xmlns:v="urn:schemas-microsoft-com:vml" Requires="v">
                <p:oleObj name="Equation" r:id="rId5" spid="_x0000_s2052" imgH="520560" imgW="4000320" progId="Equation.3">
                  <p:embed/>
                </p:oleObj>
              </mc:Choice>
              <mc:Fallback>
                <p:oleObj name="Equation" r:id="rId5" imgH="520560" imgW="4000320" progId="Equation.3">
                  <p:embed/>
                  <p:pic>
                    <p:nvPicPr>
                      <p:cNvPr id="2097160" name=""/>
                      <p:cNvPicPr>
                        <a:picLocks/>
                      </p:cNvPicPr>
                      <p:nvPr/>
                    </p:nvPicPr>
                    <p:blipFill>
                      <a:blip xmlns:r="http://schemas.openxmlformats.org/officeDocument/2006/relationships" r:embed="rId6"/>
                      <a:stretch>
                        <a:fillRect/>
                      </a:stretch>
                    </p:blipFill>
                    <p:spPr>
                      <a:xfrm>
                        <a:off x="228600" y="3254375"/>
                        <a:ext cx="7385050" cy="962025"/>
                      </a:xfrm>
                      <a:prstGeom prst="rect"/>
                    </p:spPr>
                  </p:pic>
                </p:oleObj>
              </mc:Fallback>
            </mc:AlternateContent>
          </a:graphicData>
        </a:graphic>
      </p:graphicFrame>
      <p:graphicFrame>
        <p:nvGraphicFramePr>
          <p:cNvPr id="4194310" name="Object 15"/>
          <p:cNvGraphicFramePr>
            <a:graphicFrameLocks noChangeAspect="1"/>
          </p:cNvGraphicFramePr>
          <p:nvPr/>
        </p:nvGraphicFramePr>
        <p:xfrm>
          <a:off x="228600" y="4191000"/>
          <a:ext cx="7974874" cy="685800"/>
        </p:xfrm>
        <a:graphic>
          <a:graphicData uri="http://schemas.openxmlformats.org/presentationml/2006/ole">
            <mc:AlternateContent xmlns:mc="http://schemas.openxmlformats.org/markup-compatibility/2006">
              <mc:Choice xmlns:v="urn:schemas-microsoft-com:vml" Requires="v">
                <p:oleObj name="Equation" r:id="rId7" spid="_x0000_s2053" imgH="330200" imgW="3873500" progId="Equation.3">
                  <p:embed/>
                </p:oleObj>
              </mc:Choice>
              <mc:Fallback>
                <p:oleObj name="Equation" r:id="rId7" imgH="330200" imgW="3873500" progId="Equation.3">
                  <p:embed/>
                  <p:pic>
                    <p:nvPicPr>
                      <p:cNvPr id="2097161" name=""/>
                      <p:cNvPicPr>
                        <a:picLocks/>
                      </p:cNvPicPr>
                      <p:nvPr/>
                    </p:nvPicPr>
                    <p:blipFill>
                      <a:blip xmlns:r="http://schemas.openxmlformats.org/officeDocument/2006/relationships" r:embed="rId8"/>
                      <a:stretch>
                        <a:fillRect/>
                      </a:stretch>
                    </p:blipFill>
                    <p:spPr>
                      <a:xfrm>
                        <a:off x="228600" y="4191000"/>
                        <a:ext cx="7975600" cy="685800"/>
                      </a:xfrm>
                      <a:prstGeom prst="rect"/>
                    </p:spPr>
                  </p:pic>
                </p:oleObj>
              </mc:Fallback>
            </mc:AlternateContent>
          </a:graphicData>
        </a:graphic>
      </p:graphicFrame>
      <p:graphicFrame>
        <p:nvGraphicFramePr>
          <p:cNvPr id="4194311" name="Object 14"/>
          <p:cNvGraphicFramePr>
            <a:graphicFrameLocks noChangeAspect="1"/>
          </p:cNvGraphicFramePr>
          <p:nvPr/>
        </p:nvGraphicFramePr>
        <p:xfrm>
          <a:off x="228600" y="4876800"/>
          <a:ext cx="7696200" cy="685800"/>
        </p:xfrm>
        <a:graphic>
          <a:graphicData uri="http://schemas.openxmlformats.org/presentationml/2006/ole">
            <mc:AlternateContent xmlns:mc="http://schemas.openxmlformats.org/markup-compatibility/2006">
              <mc:Choice xmlns:v="urn:schemas-microsoft-com:vml" Requires="v">
                <p:oleObj name="Equation" r:id="rId9" spid="_x0000_s2054" imgH="342900" imgW="3848100" progId="Equation.3">
                  <p:embed/>
                </p:oleObj>
              </mc:Choice>
              <mc:Fallback>
                <p:oleObj name="Equation" r:id="rId9" imgH="342900" imgW="3848100" progId="Equation.3">
                  <p:embed/>
                  <p:pic>
                    <p:nvPicPr>
                      <p:cNvPr id="2097162" name=""/>
                      <p:cNvPicPr>
                        <a:picLocks/>
                      </p:cNvPicPr>
                      <p:nvPr/>
                    </p:nvPicPr>
                    <p:blipFill>
                      <a:blip xmlns:r="http://schemas.openxmlformats.org/officeDocument/2006/relationships" r:embed="rId10"/>
                      <a:stretch>
                        <a:fillRect/>
                      </a:stretch>
                    </p:blipFill>
                    <p:spPr>
                      <a:xfrm>
                        <a:off x="228600" y="4876800"/>
                        <a:ext cx="7696200" cy="685800"/>
                      </a:xfrm>
                      <a:prstGeom prst="rect"/>
                    </p:spPr>
                  </p:pic>
                </p:oleObj>
              </mc:Fallback>
            </mc:AlternateContent>
          </a:graphicData>
        </a:graphic>
      </p:graphicFrame>
      <p:graphicFrame>
        <p:nvGraphicFramePr>
          <p:cNvPr id="4194312" name="Object 13"/>
          <p:cNvGraphicFramePr>
            <a:graphicFrameLocks noChangeAspect="1"/>
          </p:cNvGraphicFramePr>
          <p:nvPr/>
        </p:nvGraphicFramePr>
        <p:xfrm>
          <a:off x="228600" y="5715000"/>
          <a:ext cx="8458201" cy="732765"/>
        </p:xfrm>
        <a:graphic>
          <a:graphicData uri="http://schemas.openxmlformats.org/presentationml/2006/ole">
            <mc:AlternateContent xmlns:mc="http://schemas.openxmlformats.org/markup-compatibility/2006">
              <mc:Choice xmlns:v="urn:schemas-microsoft-com:vml" Requires="v">
                <p:oleObj name="Equation" r:id="rId11" spid="_x0000_s2055" imgH="330200" imgW="3848100" progId="Equation.3">
                  <p:embed/>
                </p:oleObj>
              </mc:Choice>
              <mc:Fallback>
                <p:oleObj name="Equation" r:id="rId11" imgH="330200" imgW="3848100" progId="Equation.3">
                  <p:embed/>
                  <p:pic>
                    <p:nvPicPr>
                      <p:cNvPr id="2097163" name=""/>
                      <p:cNvPicPr>
                        <a:picLocks/>
                      </p:cNvPicPr>
                      <p:nvPr/>
                    </p:nvPicPr>
                    <p:blipFill>
                      <a:blip xmlns:r="http://schemas.openxmlformats.org/officeDocument/2006/relationships" r:embed="rId12"/>
                      <a:stretch>
                        <a:fillRect/>
                      </a:stretch>
                    </p:blipFill>
                    <p:spPr>
                      <a:xfrm>
                        <a:off x="228600" y="5715000"/>
                        <a:ext cx="8458200" cy="733425"/>
                      </a:xfrm>
                      <a:prstGeom prst="rect"/>
                    </p:spPr>
                  </p:pic>
                </p:oleObj>
              </mc:Fallback>
            </mc:AlternateContent>
          </a:graphicData>
        </a:graphic>
      </p:graphicFrame>
      <p:sp>
        <p:nvSpPr>
          <p:cNvPr id="1048610" name="Rectangle 21"/>
          <p:cNvSpPr>
            <a:spLocks noChangeArrowheads="1"/>
          </p:cNvSpPr>
          <p:nvPr/>
        </p:nvSpPr>
        <p:spPr bwMode="auto">
          <a:xfrm>
            <a:off x="0" y="2195830"/>
            <a:ext cx="220980" cy="2565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just" defTabSz="914400" eaLnBrk="1" fontAlgn="base" hangingPunct="1" indent="0" latinLnBrk="0" lvl="0" marL="0" marR="0" rtl="0">
              <a:lnSpc>
                <a:spcPct val="100000"/>
              </a:lnSpc>
              <a:spcBef>
                <a:spcPct val="0"/>
              </a:spcBef>
              <a:spcAft>
                <a:spcPct val="0"/>
              </a:spcAft>
              <a:buClrTx/>
              <a:buSzTx/>
              <a:buFontTx/>
              <a:buNone/>
            </a:pPr>
            <a:r>
              <a:rPr baseline="0" b="0" cap="none" sz="1100" i="0" kumimoji="0" lang="en-US" normalizeH="0" strike="noStrike" u="none" smtClean="0">
                <a:ln>
                  <a:noFill/>
                </a:ln>
                <a:solidFill>
                  <a:schemeClr val="tx1"/>
                </a:solidFill>
                <a:effectLst/>
                <a:latin typeface="Calibri" pitchFamily="34" charset="0"/>
                <a:ea typeface="Times New Roman" pitchFamily="18" charset="0"/>
                <a:cs typeface="Times New Roman" pitchFamily="18"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
        <p:nvSpPr>
          <p:cNvPr id="1048611" name="Rectangle 22"/>
          <p:cNvSpPr>
            <a:spLocks noChangeArrowheads="1"/>
          </p:cNvSpPr>
          <p:nvPr/>
        </p:nvSpPr>
        <p:spPr bwMode="auto">
          <a:xfrm>
            <a:off x="0" y="2986405"/>
            <a:ext cx="220980" cy="2565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just" defTabSz="914400" eaLnBrk="1" fontAlgn="base" hangingPunct="1" indent="0" latinLnBrk="0" lvl="0" marL="0" marR="0" rtl="0">
              <a:lnSpc>
                <a:spcPct val="100000"/>
              </a:lnSpc>
              <a:spcBef>
                <a:spcPct val="0"/>
              </a:spcBef>
              <a:spcAft>
                <a:spcPct val="0"/>
              </a:spcAft>
              <a:buClrTx/>
              <a:buSzTx/>
              <a:buFontTx/>
              <a:buNone/>
            </a:pPr>
            <a:r>
              <a:rPr baseline="0" b="0" cap="none" sz="1100" i="0" kumimoji="0" lang="en-US" normalizeH="0" strike="noStrike" u="none" smtClean="0">
                <a:ln>
                  <a:noFill/>
                </a:ln>
                <a:solidFill>
                  <a:schemeClr val="tx1"/>
                </a:solidFill>
                <a:effectLst/>
                <a:latin typeface="Calibri" pitchFamily="34" charset="0"/>
                <a:ea typeface="Times New Roman" pitchFamily="18" charset="0"/>
                <a:cs typeface="Times New Roman" pitchFamily="18"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
        <p:nvSpPr>
          <p:cNvPr id="1048612" name="Rectangle 23"/>
          <p:cNvSpPr>
            <a:spLocks noChangeArrowheads="1"/>
          </p:cNvSpPr>
          <p:nvPr/>
        </p:nvSpPr>
        <p:spPr bwMode="auto">
          <a:xfrm>
            <a:off x="0" y="3557905"/>
            <a:ext cx="220980" cy="2565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l" defTabSz="914400" eaLnBrk="1" fontAlgn="base" hangingPunct="1" indent="0" latinLnBrk="0" lvl="0" marL="0" marR="0" rtl="0">
              <a:lnSpc>
                <a:spcPct val="100000"/>
              </a:lnSpc>
              <a:spcBef>
                <a:spcPct val="0"/>
              </a:spcBef>
              <a:spcAft>
                <a:spcPct val="0"/>
              </a:spcAft>
              <a:buClrTx/>
              <a:buSzTx/>
              <a:buFontTx/>
              <a:buNone/>
            </a:pPr>
            <a:r>
              <a:rPr baseline="0" b="0" cap="none" sz="1100" i="0" kumimoji="0" lang="en-US" normalizeH="0" strike="noStrike" u="none" smtClean="0">
                <a:ln>
                  <a:noFill/>
                </a:ln>
                <a:solidFill>
                  <a:schemeClr val="tx1"/>
                </a:solidFill>
                <a:effectLst/>
                <a:latin typeface="Calibri" pitchFamily="34" charset="0"/>
                <a:ea typeface="Times New Roman" pitchFamily="18" charset="0"/>
                <a:cs typeface="Times New Roman" pitchFamily="18"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
        <p:nvSpPr>
          <p:cNvPr id="1048613" name="Rectangle 24"/>
          <p:cNvSpPr>
            <a:spLocks noChangeArrowheads="1"/>
          </p:cNvSpPr>
          <p:nvPr/>
        </p:nvSpPr>
        <p:spPr bwMode="auto">
          <a:xfrm>
            <a:off x="0" y="3910330"/>
            <a:ext cx="208280" cy="2184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l" defTabSz="914400" eaLnBrk="1" fontAlgn="base" hangingPunct="1" indent="0" latinLnBrk="0" lvl="0" marL="0" marR="0" rtl="0">
              <a:lnSpc>
                <a:spcPct val="100000"/>
              </a:lnSpc>
              <a:spcBef>
                <a:spcPct val="0"/>
              </a:spcBef>
              <a:spcAft>
                <a:spcPct val="0"/>
              </a:spcAft>
              <a:buClrTx/>
              <a:buSzTx/>
              <a:buFontTx/>
              <a:buNone/>
            </a:pPr>
            <a:r>
              <a:rPr baseline="0" b="0" cap="none" sz="900" i="0" kumimoji="0" lang="en-US" normalizeH="0" strike="noStrike" u="none" smtClean="0">
                <a:ln>
                  <a:noFill/>
                </a:ln>
                <a:solidFill>
                  <a:schemeClr val="tx1"/>
                </a:solidFill>
                <a:effectLst/>
                <a:latin typeface="Arial" pitchFamily="34" charset="0"/>
                <a:cs typeface="Arial" pitchFamily="34"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graphicFrame>
        <p:nvGraphicFramePr>
          <p:cNvPr id="4194313" name="Object 7"/>
          <p:cNvGraphicFramePr>
            <a:graphicFrameLocks noChangeAspect="1"/>
          </p:cNvGraphicFramePr>
          <p:nvPr/>
        </p:nvGraphicFramePr>
        <p:xfrm>
          <a:off x="228600" y="76200"/>
          <a:ext cx="6019800" cy="533400"/>
        </p:xfrm>
        <a:graphic>
          <a:graphicData uri="http://schemas.openxmlformats.org/presentationml/2006/ole">
            <mc:AlternateContent xmlns:mc="http://schemas.openxmlformats.org/markup-compatibility/2006">
              <mc:Choice xmlns:v="urn:schemas-microsoft-com:vml" Requires="v">
                <p:oleObj name="Equation" r:id="rId1" spid="_x0000_s3074" imgH="330200" imgW="3759200" progId="Equation.3">
                  <p:embed/>
                </p:oleObj>
              </mc:Choice>
              <mc:Fallback>
                <p:oleObj name="Equation" r:id="rId1" imgH="330200" imgW="3759200" progId="Equation.3">
                  <p:embed/>
                  <p:pic>
                    <p:nvPicPr>
                      <p:cNvPr id="2097170" name=""/>
                      <p:cNvPicPr>
                        <a:picLocks/>
                      </p:cNvPicPr>
                      <p:nvPr/>
                    </p:nvPicPr>
                    <p:blipFill>
                      <a:blip xmlns:r="http://schemas.openxmlformats.org/officeDocument/2006/relationships" r:embed="rId2"/>
                      <a:stretch>
                        <a:fillRect/>
                      </a:stretch>
                    </p:blipFill>
                    <p:spPr>
                      <a:xfrm>
                        <a:off x="228600" y="76200"/>
                        <a:ext cx="6019800" cy="533400"/>
                      </a:xfrm>
                      <a:prstGeom prst="rect"/>
                    </p:spPr>
                  </p:pic>
                </p:oleObj>
              </mc:Fallback>
            </mc:AlternateContent>
          </a:graphicData>
        </a:graphic>
      </p:graphicFrame>
      <p:graphicFrame>
        <p:nvGraphicFramePr>
          <p:cNvPr id="4194314" name="Object 6"/>
          <p:cNvGraphicFramePr>
            <a:graphicFrameLocks noChangeAspect="1"/>
          </p:cNvGraphicFramePr>
          <p:nvPr/>
        </p:nvGraphicFramePr>
        <p:xfrm>
          <a:off x="228600" y="762000"/>
          <a:ext cx="7985760" cy="533400"/>
        </p:xfrm>
        <a:graphic>
          <a:graphicData uri="http://schemas.openxmlformats.org/presentationml/2006/ole">
            <mc:AlternateContent xmlns:mc="http://schemas.openxmlformats.org/markup-compatibility/2006">
              <mc:Choice xmlns:v="urn:schemas-microsoft-com:vml" Requires="v">
                <p:oleObj name="Equation" r:id="rId3" spid="_x0000_s3075" imgH="330200" imgW="4991100" progId="Equation.3">
                  <p:embed/>
                </p:oleObj>
              </mc:Choice>
              <mc:Fallback>
                <p:oleObj name="Equation" r:id="rId3" imgH="330200" imgW="4991100" progId="Equation.3">
                  <p:embed/>
                  <p:pic>
                    <p:nvPicPr>
                      <p:cNvPr id="2097171" name=""/>
                      <p:cNvPicPr>
                        <a:picLocks/>
                      </p:cNvPicPr>
                      <p:nvPr/>
                    </p:nvPicPr>
                    <p:blipFill>
                      <a:blip xmlns:r="http://schemas.openxmlformats.org/officeDocument/2006/relationships" r:embed="rId4"/>
                      <a:stretch>
                        <a:fillRect/>
                      </a:stretch>
                    </p:blipFill>
                    <p:spPr>
                      <a:xfrm>
                        <a:off x="228600" y="762000"/>
                        <a:ext cx="7985125" cy="533400"/>
                      </a:xfrm>
                      <a:prstGeom prst="rect"/>
                    </p:spPr>
                  </p:pic>
                </p:oleObj>
              </mc:Fallback>
            </mc:AlternateContent>
          </a:graphicData>
        </a:graphic>
      </p:graphicFrame>
      <p:graphicFrame>
        <p:nvGraphicFramePr>
          <p:cNvPr id="4194315" name="Object 5"/>
          <p:cNvGraphicFramePr>
            <a:graphicFrameLocks noChangeAspect="1"/>
          </p:cNvGraphicFramePr>
          <p:nvPr/>
        </p:nvGraphicFramePr>
        <p:xfrm>
          <a:off x="213359" y="1371600"/>
          <a:ext cx="7559041" cy="838200"/>
        </p:xfrm>
        <a:graphic>
          <a:graphicData uri="http://schemas.openxmlformats.org/presentationml/2006/ole">
            <mc:AlternateContent xmlns:mc="http://schemas.openxmlformats.org/markup-compatibility/2006">
              <mc:Choice xmlns:v="urn:schemas-microsoft-com:vml" Requires="v">
                <p:oleObj name="Equation" r:id="rId5" spid="_x0000_s3076" imgH="520700" imgW="4724400" progId="Equation.3">
                  <p:embed/>
                </p:oleObj>
              </mc:Choice>
              <mc:Fallback>
                <p:oleObj name="Equation" r:id="rId5" imgH="520700" imgW="4724400" progId="Equation.3">
                  <p:embed/>
                  <p:pic>
                    <p:nvPicPr>
                      <p:cNvPr id="2097172" name=""/>
                      <p:cNvPicPr>
                        <a:picLocks/>
                      </p:cNvPicPr>
                      <p:nvPr/>
                    </p:nvPicPr>
                    <p:blipFill>
                      <a:blip xmlns:r="http://schemas.openxmlformats.org/officeDocument/2006/relationships" r:embed="rId6"/>
                      <a:stretch>
                        <a:fillRect/>
                      </a:stretch>
                    </p:blipFill>
                    <p:spPr>
                      <a:xfrm>
                        <a:off x="212725" y="1371600"/>
                        <a:ext cx="7559675" cy="838200"/>
                      </a:xfrm>
                      <a:prstGeom prst="rect"/>
                    </p:spPr>
                  </p:pic>
                </p:oleObj>
              </mc:Fallback>
            </mc:AlternateContent>
          </a:graphicData>
        </a:graphic>
      </p:graphicFrame>
      <p:graphicFrame>
        <p:nvGraphicFramePr>
          <p:cNvPr id="4194316" name="Object 4"/>
          <p:cNvGraphicFramePr>
            <a:graphicFrameLocks noChangeAspect="1"/>
          </p:cNvGraphicFramePr>
          <p:nvPr/>
        </p:nvGraphicFramePr>
        <p:xfrm>
          <a:off x="228600" y="2133600"/>
          <a:ext cx="5943600" cy="462280"/>
        </p:xfrm>
        <a:graphic>
          <a:graphicData uri="http://schemas.openxmlformats.org/presentationml/2006/ole">
            <mc:AlternateContent xmlns:mc="http://schemas.openxmlformats.org/markup-compatibility/2006">
              <mc:Choice xmlns:v="urn:schemas-microsoft-com:vml" Requires="v">
                <p:oleObj name="Equation" r:id="rId7" spid="_x0000_s3077" imgH="266700" imgW="3429000" progId="Equation.3">
                  <p:embed/>
                </p:oleObj>
              </mc:Choice>
              <mc:Fallback>
                <p:oleObj name="Equation" r:id="rId7" imgH="266700" imgW="3429000" progId="Equation.3">
                  <p:embed/>
                  <p:pic>
                    <p:nvPicPr>
                      <p:cNvPr id="2097173" name=""/>
                      <p:cNvPicPr>
                        <a:picLocks/>
                      </p:cNvPicPr>
                      <p:nvPr/>
                    </p:nvPicPr>
                    <p:blipFill>
                      <a:blip xmlns:r="http://schemas.openxmlformats.org/officeDocument/2006/relationships" r:embed="rId8"/>
                      <a:stretch>
                        <a:fillRect/>
                      </a:stretch>
                    </p:blipFill>
                    <p:spPr>
                      <a:xfrm>
                        <a:off x="228600" y="2133600"/>
                        <a:ext cx="5943600" cy="461962"/>
                      </a:xfrm>
                      <a:prstGeom prst="rect"/>
                    </p:spPr>
                  </p:pic>
                </p:oleObj>
              </mc:Fallback>
            </mc:AlternateContent>
          </a:graphicData>
        </a:graphic>
      </p:graphicFrame>
      <p:graphicFrame>
        <p:nvGraphicFramePr>
          <p:cNvPr id="4194317" name="Object 3"/>
          <p:cNvGraphicFramePr>
            <a:graphicFrameLocks noChangeAspect="1"/>
          </p:cNvGraphicFramePr>
          <p:nvPr/>
        </p:nvGraphicFramePr>
        <p:xfrm>
          <a:off x="228601" y="3352800"/>
          <a:ext cx="6172199" cy="633511"/>
        </p:xfrm>
        <a:graphic>
          <a:graphicData uri="http://schemas.openxmlformats.org/presentationml/2006/ole">
            <mc:AlternateContent xmlns:mc="http://schemas.openxmlformats.org/markup-compatibility/2006">
              <mc:Choice xmlns:v="urn:schemas-microsoft-com:vml" Requires="v">
                <p:oleObj name="Equation" r:id="rId9" spid="_x0000_s3078" imgH="330200" imgW="3251200" progId="Equation.3">
                  <p:embed/>
                </p:oleObj>
              </mc:Choice>
              <mc:Fallback>
                <p:oleObj name="Equation" r:id="rId9" imgH="330200" imgW="3251200" progId="Equation.3">
                  <p:embed/>
                  <p:pic>
                    <p:nvPicPr>
                      <p:cNvPr id="2097174" name=""/>
                      <p:cNvPicPr>
                        <a:picLocks/>
                      </p:cNvPicPr>
                      <p:nvPr/>
                    </p:nvPicPr>
                    <p:blipFill>
                      <a:blip xmlns:r="http://schemas.openxmlformats.org/officeDocument/2006/relationships" r:embed="rId10"/>
                      <a:stretch>
                        <a:fillRect/>
                      </a:stretch>
                    </p:blipFill>
                    <p:spPr>
                      <a:xfrm>
                        <a:off x="228600" y="3352800"/>
                        <a:ext cx="6172200" cy="633412"/>
                      </a:xfrm>
                      <a:prstGeom prst="rect"/>
                    </p:spPr>
                  </p:pic>
                </p:oleObj>
              </mc:Fallback>
            </mc:AlternateContent>
          </a:graphicData>
        </a:graphic>
      </p:graphicFrame>
      <p:graphicFrame>
        <p:nvGraphicFramePr>
          <p:cNvPr id="4194318" name="Object 2"/>
          <p:cNvGraphicFramePr>
            <a:graphicFrameLocks noChangeAspect="1"/>
          </p:cNvGraphicFramePr>
          <p:nvPr/>
        </p:nvGraphicFramePr>
        <p:xfrm>
          <a:off x="228600" y="4038600"/>
          <a:ext cx="4663440" cy="457200"/>
        </p:xfrm>
        <a:graphic>
          <a:graphicData uri="http://schemas.openxmlformats.org/presentationml/2006/ole">
            <mc:AlternateContent xmlns:mc="http://schemas.openxmlformats.org/markup-compatibility/2006">
              <mc:Choice xmlns:v="urn:schemas-microsoft-com:vml" Requires="v">
                <p:oleObj name="Equation" r:id="rId11" spid="_x0000_s3079" imgH="241300" imgW="2425700" progId="Equation.3">
                  <p:embed/>
                </p:oleObj>
              </mc:Choice>
              <mc:Fallback>
                <p:oleObj name="Equation" r:id="rId11" imgH="241300" imgW="2425700" progId="Equation.3">
                  <p:embed/>
                  <p:pic>
                    <p:nvPicPr>
                      <p:cNvPr id="2097175" name=""/>
                      <p:cNvPicPr>
                        <a:picLocks/>
                      </p:cNvPicPr>
                      <p:nvPr/>
                    </p:nvPicPr>
                    <p:blipFill>
                      <a:blip xmlns:r="http://schemas.openxmlformats.org/officeDocument/2006/relationships" r:embed="rId12"/>
                      <a:stretch>
                        <a:fillRect/>
                      </a:stretch>
                    </p:blipFill>
                    <p:spPr>
                      <a:xfrm>
                        <a:off x="228600" y="4038600"/>
                        <a:ext cx="4664075" cy="457200"/>
                      </a:xfrm>
                      <a:prstGeom prst="rect"/>
                    </p:spPr>
                  </p:pic>
                </p:oleObj>
              </mc:Fallback>
            </mc:AlternateContent>
          </a:graphicData>
        </a:graphic>
      </p:graphicFrame>
      <p:graphicFrame>
        <p:nvGraphicFramePr>
          <p:cNvPr id="4194319" name="Object 1"/>
          <p:cNvGraphicFramePr>
            <a:graphicFrameLocks noChangeAspect="1"/>
          </p:cNvGraphicFramePr>
          <p:nvPr/>
        </p:nvGraphicFramePr>
        <p:xfrm>
          <a:off x="304800" y="5562600"/>
          <a:ext cx="6323330" cy="990600"/>
        </p:xfrm>
        <a:graphic>
          <a:graphicData uri="http://schemas.openxmlformats.org/presentationml/2006/ole">
            <mc:AlternateContent xmlns:mc="http://schemas.openxmlformats.org/markup-compatibility/2006">
              <mc:Choice xmlns:v="urn:schemas-microsoft-com:vml" Requires="v">
                <p:oleObj name="Equation" r:id="rId13" spid="_x0000_s3080" imgH="571500" imgW="3644900" progId="Equation.3">
                  <p:embed/>
                </p:oleObj>
              </mc:Choice>
              <mc:Fallback>
                <p:oleObj name="Equation" r:id="rId13" imgH="571500" imgW="3644900" progId="Equation.3">
                  <p:embed/>
                  <p:pic>
                    <p:nvPicPr>
                      <p:cNvPr id="2097176" name=""/>
                      <p:cNvPicPr>
                        <a:picLocks/>
                      </p:cNvPicPr>
                      <p:nvPr/>
                    </p:nvPicPr>
                    <p:blipFill>
                      <a:blip xmlns:r="http://schemas.openxmlformats.org/officeDocument/2006/relationships" r:embed="rId14"/>
                      <a:stretch>
                        <a:fillRect/>
                      </a:stretch>
                    </p:blipFill>
                    <p:spPr>
                      <a:xfrm>
                        <a:off x="304800" y="5562600"/>
                        <a:ext cx="6323012" cy="990600"/>
                      </a:xfrm>
                      <a:prstGeom prst="rect"/>
                    </p:spPr>
                  </p:pic>
                </p:oleObj>
              </mc:Fallback>
            </mc:AlternateContent>
          </a:graphicData>
        </a:graphic>
      </p:graphicFrame>
      <p:sp>
        <p:nvSpPr>
          <p:cNvPr id="1048617" name="Rectangle 8"/>
          <p:cNvSpPr>
            <a:spLocks noChangeArrowheads="1"/>
          </p:cNvSpPr>
          <p:nvPr/>
        </p:nvSpPr>
        <p:spPr bwMode="auto">
          <a:xfrm>
            <a:off x="0" y="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18" name="Rectangle 9"/>
          <p:cNvSpPr>
            <a:spLocks noChangeArrowheads="1"/>
          </p:cNvSpPr>
          <p:nvPr/>
        </p:nvSpPr>
        <p:spPr bwMode="auto">
          <a:xfrm>
            <a:off x="0" y="884555"/>
            <a:ext cx="220980" cy="2692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just" defTabSz="914400" eaLnBrk="1" fontAlgn="base" hangingPunct="1" indent="0" latinLnBrk="0" lvl="0" marL="0" marR="0" rtl="0">
              <a:lnSpc>
                <a:spcPct val="100000"/>
              </a:lnSpc>
              <a:spcBef>
                <a:spcPct val="0"/>
              </a:spcBef>
              <a:spcAft>
                <a:spcPct val="0"/>
              </a:spcAft>
              <a:buClrTx/>
              <a:buSzTx/>
              <a:buFontTx/>
              <a:buNone/>
            </a:pPr>
            <a:r>
              <a:rPr baseline="0" b="0" cap="none" sz="1200" i="0" kumimoji="0" lang="en-US" normalizeH="0" strike="noStrike" u="none" smtClean="0">
                <a:ln>
                  <a:noFill/>
                </a:ln>
                <a:solidFill>
                  <a:schemeClr val="tx1"/>
                </a:solidFill>
                <a:effectLst/>
                <a:latin typeface="Bookman Old Style" pitchFamily="18" charset="0"/>
                <a:ea typeface="Times New Roman" pitchFamily="18" charset="0"/>
                <a:cs typeface="Times New Roman" pitchFamily="18"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
        <p:nvSpPr>
          <p:cNvPr id="1048619" name="Rectangle 10"/>
          <p:cNvSpPr>
            <a:spLocks noChangeArrowheads="1"/>
          </p:cNvSpPr>
          <p:nvPr/>
        </p:nvSpPr>
        <p:spPr bwMode="auto">
          <a:xfrm>
            <a:off x="0" y="1675130"/>
            <a:ext cx="220980" cy="2692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just" defTabSz="914400" eaLnBrk="1" fontAlgn="base" hangingPunct="1" indent="0" latinLnBrk="0" lvl="0" marL="0" marR="0" rtl="0">
              <a:lnSpc>
                <a:spcPct val="100000"/>
              </a:lnSpc>
              <a:spcBef>
                <a:spcPct val="0"/>
              </a:spcBef>
              <a:spcAft>
                <a:spcPct val="0"/>
              </a:spcAft>
              <a:buClrTx/>
              <a:buSzTx/>
              <a:buFontTx/>
              <a:buNone/>
            </a:pPr>
            <a:r>
              <a:rPr baseline="0" b="0" cap="none" sz="1200" i="0" kumimoji="0" lang="en-US" normalizeH="0" strike="noStrike" u="none" smtClean="0">
                <a:ln>
                  <a:noFill/>
                </a:ln>
                <a:solidFill>
                  <a:schemeClr val="tx1"/>
                </a:solidFill>
                <a:effectLst/>
                <a:latin typeface="Bookman Old Style" pitchFamily="18" charset="0"/>
                <a:ea typeface="Times New Roman" pitchFamily="18" charset="0"/>
                <a:cs typeface="Times New Roman" pitchFamily="18"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
        <p:nvSpPr>
          <p:cNvPr id="1048620" name="Rectangle 11"/>
          <p:cNvSpPr>
            <a:spLocks noChangeArrowheads="1"/>
          </p:cNvSpPr>
          <p:nvPr/>
        </p:nvSpPr>
        <p:spPr bwMode="auto">
          <a:xfrm>
            <a:off x="0" y="2656205"/>
            <a:ext cx="220980" cy="269240"/>
          </a:xfrm>
          <a:prstGeom prst="rect"/>
          <a:noFill/>
          <a:ln w="9525">
            <a:noFill/>
            <a:miter lim="800000"/>
            <a:headEnd/>
            <a:tailEnd/>
          </a:ln>
          <a:effectLst/>
        </p:spPr>
        <p:txBody>
          <a:bodyPr anchor="ctr" anchorCtr="0" bIns="45720" compatLnSpc="1" lIns="91440" numCol="1" rIns="91440" tIns="45720" vert="horz" wrap="none">
            <a:prstTxWarp prst="textNoShape"/>
            <a:spAutoFit/>
          </a:bodyPr>
          <a:p>
            <a:pPr algn="just" defTabSz="914400" eaLnBrk="1" fontAlgn="base" hangingPunct="1" indent="0" latinLnBrk="0" lvl="0" marL="0" marR="0" rtl="0">
              <a:lnSpc>
                <a:spcPct val="100000"/>
              </a:lnSpc>
              <a:spcBef>
                <a:spcPct val="0"/>
              </a:spcBef>
              <a:spcAft>
                <a:spcPct val="0"/>
              </a:spcAft>
              <a:buClrTx/>
              <a:buSzTx/>
              <a:buFontTx/>
              <a:buNone/>
            </a:pPr>
            <a:r>
              <a:rPr baseline="0" b="0" cap="none" sz="1200" i="0" kumimoji="0" lang="en-US" normalizeH="0" strike="noStrike" u="none" smtClean="0">
                <a:ln>
                  <a:noFill/>
                </a:ln>
                <a:solidFill>
                  <a:schemeClr val="tx1"/>
                </a:solidFill>
                <a:effectLst/>
                <a:latin typeface="Bookman Old Style" pitchFamily="18" charset="0"/>
                <a:ea typeface="Times New Roman" pitchFamily="18" charset="0"/>
                <a:cs typeface="Times New Roman" pitchFamily="18" charset="0"/>
              </a:rPr>
              <a:t>	</a:t>
            </a:r>
            <a:endParaRPr baseline="0" b="0" cap="none" sz="1800" i="0" kumimoji="0" lang="en-US" normalizeH="0" strike="noStrike" u="none" smtClean="0">
              <a:ln>
                <a:noFill/>
              </a:ln>
              <a:solidFill>
                <a:schemeClr val="tx1"/>
              </a:solidFill>
              <a:effectLst/>
              <a:latin typeface="Arial" pitchFamily="34" charset="0"/>
              <a:cs typeface="Arial" pitchFamily="34" charset="0"/>
            </a:endParaRPr>
          </a:p>
        </p:txBody>
      </p:sp>
      <p:sp>
        <p:nvSpPr>
          <p:cNvPr id="1048621" name="Rectangle 12"/>
          <p:cNvSpPr>
            <a:spLocks noChangeArrowheads="1"/>
          </p:cNvSpPr>
          <p:nvPr/>
        </p:nvSpPr>
        <p:spPr bwMode="auto">
          <a:xfrm>
            <a:off x="1" y="2876937"/>
            <a:ext cx="8686800" cy="396240"/>
          </a:xfrm>
          <a:prstGeom prst="rect"/>
          <a:noFill/>
          <a:ln w="9525">
            <a:noFill/>
            <a:miter lim="800000"/>
            <a:headEnd/>
            <a:tailEnd/>
          </a:ln>
          <a:effectLst/>
        </p:spPr>
        <p:txBody>
          <a:bodyPr anchor="ctr" anchorCtr="0" bIns="45720" compatLnSpc="1" lIns="91440" numCol="1" rIns="91440" tIns="45720" vert="horz" wrap="square">
            <a:prstTxWarp prst="textNoShape"/>
            <a:spAutoFit/>
          </a:bodyPr>
          <a:p>
            <a:pPr algn="just" defTabSz="914400" eaLnBrk="1" fontAlgn="base" hangingPunct="1" indent="342900" latinLnBrk="0" lvl="0" marL="0" marR="0" rtl="0">
              <a:lnSpc>
                <a:spcPct val="100000"/>
              </a:lnSpc>
              <a:spcBef>
                <a:spcPct val="0"/>
              </a:spcBef>
              <a:spcAft>
                <a:spcPct val="0"/>
              </a:spcAft>
              <a:buClrTx/>
              <a:buSzTx/>
              <a:buFontTx/>
              <a:buNone/>
            </a:pPr>
            <a:r>
              <a:rPr baseline="0" b="0" cap="none" dirty="0" sz="2000" i="0" kumimoji="0" lang="en-US" normalizeH="0" strike="noStrike" u="none" smtClean="0">
                <a:ln>
                  <a:noFill/>
                </a:ln>
                <a:solidFill>
                  <a:srgbClr val="0070C0"/>
                </a:solidFill>
                <a:effectLst/>
                <a:latin typeface="Bookman Old Style" pitchFamily="18" charset="0"/>
                <a:ea typeface="Times New Roman" pitchFamily="18" charset="0"/>
                <a:cs typeface="Times New Roman" pitchFamily="18" charset="0"/>
              </a:rPr>
              <a:t>Sometimes CO acts as a </a:t>
            </a:r>
            <a:r>
              <a:rPr baseline="0" b="0" cap="none" dirty="0" sz="2000" i="0" kumimoji="0" lang="en-US" normalizeH="0" err="1" strike="noStrike" u="none" smtClean="0">
                <a:ln>
                  <a:noFill/>
                </a:ln>
                <a:solidFill>
                  <a:srgbClr val="0070C0"/>
                </a:solidFill>
                <a:effectLst/>
                <a:latin typeface="Bookman Old Style" pitchFamily="18" charset="0"/>
                <a:ea typeface="Times New Roman" pitchFamily="18" charset="0"/>
                <a:cs typeface="Times New Roman" pitchFamily="18" charset="0"/>
              </a:rPr>
              <a:t>carbonylating</a:t>
            </a:r>
            <a:r>
              <a:rPr baseline="0" b="0" cap="none" dirty="0" sz="2000" i="0" kumimoji="0" lang="en-US" normalizeH="0" strike="noStrike" u="none" smtClean="0">
                <a:ln>
                  <a:noFill/>
                </a:ln>
                <a:solidFill>
                  <a:srgbClr val="0070C0"/>
                </a:solidFill>
                <a:effectLst/>
                <a:latin typeface="Bookman Old Style" pitchFamily="18" charset="0"/>
                <a:ea typeface="Times New Roman" pitchFamily="18" charset="0"/>
                <a:cs typeface="Times New Roman" pitchFamily="18" charset="0"/>
              </a:rPr>
              <a:t> and reducing agent as under.</a:t>
            </a:r>
            <a:endParaRPr baseline="0" b="0" cap="none" dirty="0" sz="1800" i="0" kumimoji="0" lang="en-US" normalizeH="0" strike="noStrike" u="none" smtClean="0">
              <a:ln>
                <a:noFill/>
              </a:ln>
              <a:solidFill>
                <a:schemeClr val="tx1"/>
              </a:solidFill>
              <a:effectLst/>
              <a:latin typeface="Arial" pitchFamily="34" charset="0"/>
              <a:cs typeface="Arial" pitchFamily="34" charset="0"/>
            </a:endParaRPr>
          </a:p>
        </p:txBody>
      </p:sp>
      <p:sp>
        <p:nvSpPr>
          <p:cNvPr id="1048622" name="Rectangle 13"/>
          <p:cNvSpPr>
            <a:spLocks noChangeArrowheads="1"/>
          </p:cNvSpPr>
          <p:nvPr/>
        </p:nvSpPr>
        <p:spPr bwMode="auto">
          <a:xfrm>
            <a:off x="0" y="4076700"/>
            <a:ext cx="9144000" cy="45720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sp>
        <p:nvSpPr>
          <p:cNvPr id="1048623" name="Rectangle 14"/>
          <p:cNvSpPr>
            <a:spLocks noChangeArrowheads="1"/>
          </p:cNvSpPr>
          <p:nvPr/>
        </p:nvSpPr>
        <p:spPr bwMode="auto">
          <a:xfrm>
            <a:off x="152400" y="4741754"/>
            <a:ext cx="8534400" cy="891539"/>
          </a:xfrm>
          <a:prstGeom prst="rect"/>
          <a:noFill/>
          <a:ln w="9525">
            <a:noFill/>
            <a:miter lim="800000"/>
            <a:headEnd/>
            <a:tailEnd/>
          </a:ln>
          <a:effectLst/>
        </p:spPr>
        <p:txBody>
          <a:bodyPr anchor="ctr" anchorCtr="0" bIns="45720" compatLnSpc="1" lIns="91440" numCol="1" rIns="91440" tIns="45720" vert="horz" wrap="square">
            <a:prstTxWarp prst="textNoShape"/>
            <a:spAutoFit/>
          </a:bodyPr>
          <a:p>
            <a:pPr algn="l" defTabSz="914400" eaLnBrk="1" fontAlgn="base" hangingPunct="1" indent="457200" latinLnBrk="0" lvl="0" marL="0" marR="0" rtl="0">
              <a:lnSpc>
                <a:spcPct val="100000"/>
              </a:lnSpc>
              <a:spcBef>
                <a:spcPct val="0"/>
              </a:spcBef>
              <a:spcAft>
                <a:spcPct val="0"/>
              </a:spcAft>
              <a:buClrTx/>
              <a:buSzTx/>
              <a:buFontTx/>
              <a:buNone/>
            </a:pPr>
            <a:r>
              <a:rPr baseline="0" b="0" cap="none" dirty="0" sz="2400" i="0" kumimoji="0" lang="en-US" normalizeH="0" strike="noStrike" u="none" smtClean="0">
                <a:ln>
                  <a:noFill/>
                </a:ln>
                <a:solidFill>
                  <a:srgbClr val="0070C0"/>
                </a:solidFill>
                <a:effectLst/>
                <a:latin typeface="Bookman Old Style" pitchFamily="18" charset="0"/>
                <a:ea typeface="Times New Roman" pitchFamily="18" charset="0"/>
                <a:cs typeface="Times New Roman" pitchFamily="18" charset="0"/>
              </a:rPr>
              <a:t>V(CO)</a:t>
            </a:r>
            <a:r>
              <a:rPr baseline="-30000" b="0" cap="none" dirty="0" sz="2400" i="0" kumimoji="0" lang="en-US" normalizeH="0" strike="noStrike" u="none" smtClean="0">
                <a:ln>
                  <a:noFill/>
                </a:ln>
                <a:solidFill>
                  <a:srgbClr val="0070C0"/>
                </a:solidFill>
                <a:effectLst/>
                <a:latin typeface="Bookman Old Style" pitchFamily="18" charset="0"/>
                <a:ea typeface="Times New Roman" pitchFamily="18" charset="0"/>
                <a:cs typeface="Times New Roman" pitchFamily="18" charset="0"/>
              </a:rPr>
              <a:t>6</a:t>
            </a:r>
            <a:r>
              <a:rPr baseline="0" b="0" cap="none" dirty="0" sz="2400" i="0" kumimoji="0" lang="en-US" normalizeH="0" strike="noStrike" u="none" smtClean="0">
                <a:ln>
                  <a:noFill/>
                </a:ln>
                <a:solidFill>
                  <a:srgbClr val="0070C0"/>
                </a:solidFill>
                <a:effectLst/>
                <a:latin typeface="Bookman Old Style" pitchFamily="18" charset="0"/>
                <a:ea typeface="Times New Roman" pitchFamily="18" charset="0"/>
                <a:cs typeface="Times New Roman" pitchFamily="18" charset="0"/>
              </a:rPr>
              <a:t> is prepared by the method represented by the following equation</a:t>
            </a:r>
            <a:endParaRPr baseline="0" b="0" cap="none" dirty="0" sz="1800" i="0" kumimoji="0" lang="en-US" normalizeH="0" strike="noStrike" u="none" smtClean="0">
              <a:ln>
                <a:noFill/>
              </a:ln>
              <a:solidFill>
                <a:srgbClr val="0070C0"/>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638" name="TextBox 1"/>
          <p:cNvSpPr txBox="1"/>
          <p:nvPr/>
        </p:nvSpPr>
        <p:spPr>
          <a:xfrm>
            <a:off x="152400" y="152400"/>
            <a:ext cx="8610600" cy="369332"/>
          </a:xfrm>
          <a:prstGeom prst="rect"/>
          <a:noFill/>
        </p:spPr>
        <p:txBody>
          <a:bodyPr rtlCol="0" wrap="square">
            <a:spAutoFit/>
          </a:bodyPr>
          <a:p>
            <a:endParaRPr dirty="0" lang="en-US"/>
          </a:p>
        </p:txBody>
      </p:sp>
      <p:sp>
        <p:nvSpPr>
          <p:cNvPr id="1048639" name="TextBox 3"/>
          <p:cNvSpPr txBox="1"/>
          <p:nvPr/>
        </p:nvSpPr>
        <p:spPr>
          <a:xfrm>
            <a:off x="228600" y="0"/>
            <a:ext cx="8458200" cy="7292339"/>
          </a:xfrm>
          <a:prstGeom prst="rect"/>
          <a:noFill/>
        </p:spPr>
        <p:txBody>
          <a:bodyPr rtlCol="0" wrap="square">
            <a:spAutoFit/>
          </a:bodyPr>
          <a:p>
            <a:pPr algn="ctr"/>
            <a:r>
              <a:rPr b="1" dirty="0" sz="2800" lang="en-US" smtClean="0">
                <a:solidFill>
                  <a:srgbClr val="FF0000"/>
                </a:solidFill>
              </a:rPr>
              <a:t>GENERAL PROPERTIES</a:t>
            </a:r>
            <a:endParaRPr dirty="0" sz="2800" lang="en-US" smtClean="0">
              <a:solidFill>
                <a:srgbClr val="FF0000"/>
              </a:solidFill>
            </a:endParaRPr>
          </a:p>
          <a:p>
            <a:r>
              <a:rPr dirty="0" sz="2000" lang="en-US" smtClean="0"/>
              <a:t> </a:t>
            </a:r>
          </a:p>
          <a:p>
            <a:r>
              <a:rPr b="1" dirty="0" sz="2800" lang="en-US" smtClean="0">
                <a:solidFill>
                  <a:srgbClr val="00B050"/>
                </a:solidFill>
              </a:rPr>
              <a:t>Physical properties</a:t>
            </a:r>
            <a:endParaRPr dirty="0" sz="2400" lang="en-US" smtClean="0">
              <a:solidFill>
                <a:srgbClr val="00B050"/>
              </a:solidFill>
            </a:endParaRPr>
          </a:p>
          <a:p>
            <a:r>
              <a:rPr b="1" dirty="0" lang="en-US" smtClean="0"/>
              <a:t> </a:t>
            </a:r>
            <a:endParaRPr dirty="0" lang="en-US" smtClean="0"/>
          </a:p>
          <a:p>
            <a:pPr algn="just">
              <a:buFont typeface="Arial" pitchFamily="34" charset="0"/>
              <a:buChar char="•"/>
            </a:pPr>
            <a:r>
              <a:rPr dirty="0" sz="2000" lang="en-US" smtClean="0">
                <a:solidFill>
                  <a:srgbClr val="0070C0"/>
                </a:solidFill>
              </a:rPr>
              <a:t>Most carbonyls are volatile solids but Fe(CO)</a:t>
            </a:r>
            <a:r>
              <a:rPr baseline="-25000" dirty="0" sz="2000" lang="en-US" smtClean="0">
                <a:solidFill>
                  <a:srgbClr val="0070C0"/>
                </a:solidFill>
              </a:rPr>
              <a:t>5</a:t>
            </a:r>
            <a:r>
              <a:rPr dirty="0" sz="2000" lang="en-US" smtClean="0">
                <a:solidFill>
                  <a:srgbClr val="0070C0"/>
                </a:solidFill>
              </a:rPr>
              <a:t>, </a:t>
            </a:r>
            <a:r>
              <a:rPr dirty="0" sz="2000" lang="en-US" err="1" smtClean="0">
                <a:solidFill>
                  <a:srgbClr val="0070C0"/>
                </a:solidFill>
              </a:rPr>
              <a:t>Ru</a:t>
            </a:r>
            <a:r>
              <a:rPr dirty="0" sz="2000" lang="en-US" smtClean="0">
                <a:solidFill>
                  <a:srgbClr val="0070C0"/>
                </a:solidFill>
              </a:rPr>
              <a:t>(CO)</a:t>
            </a:r>
            <a:r>
              <a:rPr baseline="-25000" dirty="0" sz="2000" lang="en-US" smtClean="0">
                <a:solidFill>
                  <a:srgbClr val="0070C0"/>
                </a:solidFill>
              </a:rPr>
              <a:t>5</a:t>
            </a:r>
            <a:r>
              <a:rPr dirty="0" sz="2000" lang="en-US" smtClean="0">
                <a:solidFill>
                  <a:srgbClr val="0070C0"/>
                </a:solidFill>
              </a:rPr>
              <a:t>, Os(CO)</a:t>
            </a:r>
            <a:r>
              <a:rPr baseline="-25000" dirty="0" sz="2000" lang="en-US" smtClean="0">
                <a:solidFill>
                  <a:srgbClr val="0070C0"/>
                </a:solidFill>
              </a:rPr>
              <a:t>5</a:t>
            </a:r>
            <a:r>
              <a:rPr dirty="0" sz="2000" lang="en-US" smtClean="0">
                <a:solidFill>
                  <a:srgbClr val="0070C0"/>
                </a:solidFill>
              </a:rPr>
              <a:t> and Ni(CO)</a:t>
            </a:r>
            <a:r>
              <a:rPr baseline="-25000" dirty="0" sz="2000" lang="en-US" smtClean="0">
                <a:solidFill>
                  <a:srgbClr val="0070C0"/>
                </a:solidFill>
              </a:rPr>
              <a:t>4</a:t>
            </a:r>
            <a:r>
              <a:rPr dirty="0" sz="2000" lang="en-US" smtClean="0">
                <a:solidFill>
                  <a:srgbClr val="0070C0"/>
                </a:solidFill>
              </a:rPr>
              <a:t> are liquids at ordinary temperature and quite inflammable.</a:t>
            </a:r>
          </a:p>
          <a:p>
            <a:pPr algn="just"/>
            <a:endParaRPr dirty="0" sz="2000" lang="en-US" smtClean="0">
              <a:solidFill>
                <a:srgbClr val="0070C0"/>
              </a:solidFill>
            </a:endParaRPr>
          </a:p>
          <a:p>
            <a:pPr algn="just">
              <a:buFont typeface="Arial" pitchFamily="34" charset="0"/>
              <a:buChar char="•"/>
            </a:pPr>
            <a:r>
              <a:rPr dirty="0" sz="2000" lang="en-US" smtClean="0">
                <a:solidFill>
                  <a:srgbClr val="0070C0"/>
                </a:solidFill>
              </a:rPr>
              <a:t>Many of these decompose or melt at low temperature.</a:t>
            </a:r>
          </a:p>
          <a:p>
            <a:pPr algn="just">
              <a:buFont typeface="Arial" pitchFamily="34" charset="0"/>
              <a:buChar char="•"/>
            </a:pPr>
            <a:endParaRPr dirty="0" sz="2000" lang="en-US" smtClean="0">
              <a:solidFill>
                <a:srgbClr val="0070C0"/>
              </a:solidFill>
            </a:endParaRPr>
          </a:p>
          <a:p>
            <a:pPr algn="just">
              <a:buFont typeface="Arial" pitchFamily="34" charset="0"/>
              <a:buChar char="•"/>
            </a:pPr>
            <a:r>
              <a:rPr dirty="0" sz="2000" lang="en-US" smtClean="0">
                <a:solidFill>
                  <a:srgbClr val="0070C0"/>
                </a:solidFill>
              </a:rPr>
              <a:t>They are soluble in organic solvents. Ni(CO)</a:t>
            </a:r>
            <a:r>
              <a:rPr baseline="-25000" dirty="0" sz="2000" lang="en-US" smtClean="0">
                <a:solidFill>
                  <a:srgbClr val="0070C0"/>
                </a:solidFill>
              </a:rPr>
              <a:t>4</a:t>
            </a:r>
            <a:r>
              <a:rPr dirty="0" sz="2000" lang="en-US" smtClean="0">
                <a:solidFill>
                  <a:srgbClr val="0070C0"/>
                </a:solidFill>
              </a:rPr>
              <a:t> is insoluble in water but others react with it.</a:t>
            </a:r>
          </a:p>
          <a:p>
            <a:pPr algn="just"/>
            <a:endParaRPr dirty="0" sz="2000" lang="en-US" smtClean="0">
              <a:solidFill>
                <a:srgbClr val="0070C0"/>
              </a:solidFill>
            </a:endParaRPr>
          </a:p>
          <a:p>
            <a:pPr algn="just">
              <a:buFont typeface="Arial" pitchFamily="34" charset="0"/>
              <a:buChar char="•"/>
            </a:pPr>
            <a:r>
              <a:rPr dirty="0" sz="2000" lang="en-US" smtClean="0">
                <a:solidFill>
                  <a:srgbClr val="0070C0"/>
                </a:solidFill>
              </a:rPr>
              <a:t>All carbonyls, except V(CO)</a:t>
            </a:r>
            <a:r>
              <a:rPr baseline="-25000" dirty="0" sz="2000" lang="en-US" smtClean="0">
                <a:solidFill>
                  <a:srgbClr val="0070C0"/>
                </a:solidFill>
              </a:rPr>
              <a:t>6</a:t>
            </a:r>
            <a:r>
              <a:rPr dirty="0" sz="2000" lang="en-US" smtClean="0">
                <a:solidFill>
                  <a:srgbClr val="0070C0"/>
                </a:solidFill>
              </a:rPr>
              <a:t>, are diamagnetic substances. Metals with odd atomic number couple the odd electrons to form metal-metal bond. Probably the </a:t>
            </a:r>
            <a:r>
              <a:rPr dirty="0" sz="2000" lang="en-US" err="1" smtClean="0">
                <a:solidFill>
                  <a:srgbClr val="0070C0"/>
                </a:solidFill>
              </a:rPr>
              <a:t>steric</a:t>
            </a:r>
            <a:r>
              <a:rPr dirty="0" sz="2000" lang="en-US" smtClean="0">
                <a:solidFill>
                  <a:srgbClr val="0070C0"/>
                </a:solidFill>
              </a:rPr>
              <a:t> factor prevents V(CO)</a:t>
            </a:r>
            <a:r>
              <a:rPr baseline="-25000" dirty="0" sz="2000" lang="en-US" smtClean="0">
                <a:solidFill>
                  <a:srgbClr val="0070C0"/>
                </a:solidFill>
              </a:rPr>
              <a:t>6 </a:t>
            </a:r>
            <a:r>
              <a:rPr dirty="0" sz="2000" lang="en-US" smtClean="0">
                <a:solidFill>
                  <a:srgbClr val="0070C0"/>
                </a:solidFill>
              </a:rPr>
              <a:t>from </a:t>
            </a:r>
            <a:r>
              <a:rPr dirty="0" sz="2000" lang="en-US" err="1" smtClean="0">
                <a:solidFill>
                  <a:srgbClr val="0070C0"/>
                </a:solidFill>
              </a:rPr>
              <a:t>dimerization</a:t>
            </a:r>
            <a:r>
              <a:rPr dirty="0" sz="2000" lang="en-US" smtClean="0">
                <a:solidFill>
                  <a:srgbClr val="0070C0"/>
                </a:solidFill>
              </a:rPr>
              <a:t>.</a:t>
            </a:r>
          </a:p>
          <a:p>
            <a:pPr algn="just"/>
            <a:endParaRPr dirty="0" sz="2000" lang="en-US" smtClean="0">
              <a:solidFill>
                <a:srgbClr val="0070C0"/>
              </a:solidFill>
            </a:endParaRPr>
          </a:p>
          <a:p>
            <a:pPr algn="just">
              <a:buFont typeface="Arial" pitchFamily="34" charset="0"/>
              <a:buChar char="•"/>
            </a:pPr>
            <a:r>
              <a:rPr dirty="0" sz="2000" lang="en-US" smtClean="0">
                <a:solidFill>
                  <a:srgbClr val="0070C0"/>
                </a:solidFill>
              </a:rPr>
              <a:t>All carbonyls are thermodynamically unstable with respect to oxidation in air, but their rates vary widely. </a:t>
            </a:r>
            <a:r>
              <a:rPr sz="2000" lang="en-US" smtClean="0">
                <a:solidFill>
                  <a:srgbClr val="0070C0"/>
                </a:solidFill>
              </a:rPr>
              <a:t>Co</a:t>
            </a:r>
            <a:r>
              <a:rPr baseline="-25000" sz="2000" lang="en-US" smtClean="0">
                <a:solidFill>
                  <a:srgbClr val="0070C0"/>
                </a:solidFill>
              </a:rPr>
              <a:t>2</a:t>
            </a:r>
            <a:r>
              <a:rPr sz="2000" lang="en-US" smtClean="0">
                <a:solidFill>
                  <a:srgbClr val="0070C0"/>
                </a:solidFill>
              </a:rPr>
              <a:t>(CO)</a:t>
            </a:r>
            <a:r>
              <a:rPr baseline="-25000" sz="2000" lang="en-US" smtClean="0">
                <a:solidFill>
                  <a:srgbClr val="0070C0"/>
                </a:solidFill>
              </a:rPr>
              <a:t>8</a:t>
            </a:r>
            <a:r>
              <a:rPr sz="2000" lang="en-US" smtClean="0">
                <a:solidFill>
                  <a:srgbClr val="0070C0"/>
                </a:solidFill>
              </a:rPr>
              <a:t> </a:t>
            </a:r>
            <a:r>
              <a:rPr dirty="0" sz="2000" lang="en-US" smtClean="0">
                <a:solidFill>
                  <a:srgbClr val="0070C0"/>
                </a:solidFill>
              </a:rPr>
              <a:t>reacts at ordinary temp. Fe</a:t>
            </a:r>
            <a:r>
              <a:rPr baseline="-25000" dirty="0" sz="2000" lang="en-US" smtClean="0">
                <a:solidFill>
                  <a:srgbClr val="0070C0"/>
                </a:solidFill>
              </a:rPr>
              <a:t>2</a:t>
            </a:r>
            <a:r>
              <a:rPr dirty="0" sz="2000" lang="en-US" smtClean="0">
                <a:solidFill>
                  <a:srgbClr val="0070C0"/>
                </a:solidFill>
              </a:rPr>
              <a:t>(CO)</a:t>
            </a:r>
            <a:r>
              <a:rPr baseline="-25000" dirty="0" sz="2000" lang="en-US" smtClean="0">
                <a:solidFill>
                  <a:srgbClr val="0070C0"/>
                </a:solidFill>
              </a:rPr>
              <a:t>9</a:t>
            </a:r>
            <a:r>
              <a:rPr dirty="0" sz="2000" lang="en-US" smtClean="0">
                <a:solidFill>
                  <a:srgbClr val="0070C0"/>
                </a:solidFill>
              </a:rPr>
              <a:t> and Ni(CO)</a:t>
            </a:r>
            <a:r>
              <a:rPr baseline="-25000" dirty="0" sz="2000" lang="en-US" smtClean="0">
                <a:solidFill>
                  <a:srgbClr val="0070C0"/>
                </a:solidFill>
              </a:rPr>
              <a:t>4</a:t>
            </a:r>
            <a:r>
              <a:rPr dirty="0" sz="2000" lang="en-US" smtClean="0">
                <a:solidFill>
                  <a:srgbClr val="0070C0"/>
                </a:solidFill>
              </a:rPr>
              <a:t> are also readily oxidized (their vapours forming explosive mixtures with air); M(CO)</a:t>
            </a:r>
            <a:r>
              <a:rPr baseline="-25000" dirty="0" sz="2000" lang="en-US" smtClean="0">
                <a:solidFill>
                  <a:srgbClr val="0070C0"/>
                </a:solidFill>
              </a:rPr>
              <a:t>6</a:t>
            </a:r>
            <a:r>
              <a:rPr dirty="0" sz="2000" lang="en-US" smtClean="0">
                <a:solidFill>
                  <a:srgbClr val="0070C0"/>
                </a:solidFill>
              </a:rPr>
              <a:t>, M = Cr, Mo, W react only when heated.</a:t>
            </a:r>
            <a:endParaRPr dirty="0" sz="2000" lang="en-US">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82" name=""/>
        <p:cNvGrpSpPr/>
        <p:nvPr/>
      </p:nvGrpSpPr>
      <p:grpSpPr>
        <a:xfrm>
          <a:off x="0" y="0"/>
          <a:ext cx="0" cy="0"/>
          <a:chOff x="0" y="0"/>
          <a:chExt cx="0" cy="0"/>
        </a:xfrm>
      </p:grpSpPr>
      <p:sp>
        <p:nvSpPr>
          <p:cNvPr id="1048643" name="TextBox 1"/>
          <p:cNvSpPr txBox="1"/>
          <p:nvPr/>
        </p:nvSpPr>
        <p:spPr>
          <a:xfrm>
            <a:off x="0" y="228600"/>
            <a:ext cx="8686800" cy="5895340"/>
          </a:xfrm>
          <a:prstGeom prst="rect"/>
          <a:noFill/>
        </p:spPr>
        <p:txBody>
          <a:bodyPr rtlCol="0" wrap="square">
            <a:spAutoFit/>
          </a:bodyPr>
          <a:p>
            <a:pPr algn="ctr"/>
            <a:r>
              <a:rPr b="1" dirty="0" sz="2800" lang="en-US" smtClean="0">
                <a:solidFill>
                  <a:srgbClr val="00B050"/>
                </a:solidFill>
              </a:rPr>
              <a:t>Chemical properties</a:t>
            </a:r>
            <a:endParaRPr dirty="0" sz="2800" lang="en-US" smtClean="0"/>
          </a:p>
          <a:p>
            <a:r>
              <a:rPr b="1" dirty="0" sz="2800" lang="en-US" smtClean="0"/>
              <a:t> </a:t>
            </a:r>
            <a:r>
              <a:rPr dirty="0" sz="2400" lang="en-US" smtClean="0">
                <a:solidFill>
                  <a:srgbClr val="0070C0"/>
                </a:solidFill>
              </a:rPr>
              <a:t>Substitution reaction</a:t>
            </a:r>
            <a:endParaRPr dirty="0" sz="2800" lang="en-US" smtClean="0"/>
          </a:p>
          <a:p>
            <a:pPr algn="just" indent="-571500" marL="571500"/>
            <a:r>
              <a:rPr dirty="0" sz="2400" lang="en-US" smtClean="0"/>
              <a:t>	</a:t>
            </a:r>
            <a:r>
              <a:rPr dirty="0" sz="2000" lang="en-US" smtClean="0"/>
              <a:t>CO groups can be replaced by monodentate ligands like </a:t>
            </a:r>
            <a:r>
              <a:rPr dirty="0" sz="2000" lang="en-US" err="1" smtClean="0"/>
              <a:t>isocynide</a:t>
            </a:r>
            <a:r>
              <a:rPr dirty="0" sz="2000" lang="en-US" smtClean="0"/>
              <a:t> (CNR), PR</a:t>
            </a:r>
            <a:r>
              <a:rPr baseline="-25000" dirty="0" sz="2000" lang="en-US" smtClean="0"/>
              <a:t>3</a:t>
            </a:r>
            <a:r>
              <a:rPr dirty="0" sz="2000" lang="en-US" smtClean="0"/>
              <a:t>, PCl</a:t>
            </a:r>
            <a:r>
              <a:rPr baseline="-25000" dirty="0" sz="2000" lang="en-US" smtClean="0"/>
              <a:t>3</a:t>
            </a:r>
            <a:r>
              <a:rPr dirty="0" sz="2000" lang="en-US" smtClean="0"/>
              <a:t>, </a:t>
            </a:r>
            <a:r>
              <a:rPr dirty="0" sz="2000" lang="en-US" err="1" smtClean="0"/>
              <a:t>py</a:t>
            </a:r>
            <a:r>
              <a:rPr dirty="0" sz="2000" lang="en-US" smtClean="0"/>
              <a:t>, CH</a:t>
            </a:r>
            <a:r>
              <a:rPr baseline="-25000" dirty="0" sz="2000" lang="en-US" smtClean="0"/>
              <a:t>3</a:t>
            </a:r>
            <a:r>
              <a:rPr dirty="0" sz="2000" lang="en-US" smtClean="0"/>
              <a:t>OH etc. </a:t>
            </a:r>
            <a:endParaRPr dirty="0" sz="2400" lang="en-US" smtClean="0"/>
          </a:p>
          <a:p>
            <a:pPr indent="-571500" marL="571500">
              <a:lnSpc>
                <a:spcPct val="150000"/>
              </a:lnSpc>
            </a:pPr>
            <a:r>
              <a:rPr dirty="0" sz="2400" lang="en-US" smtClean="0"/>
              <a:t>	</a:t>
            </a:r>
            <a:r>
              <a:rPr dirty="0" sz="2000" lang="en-US" smtClean="0"/>
              <a:t>e.g.</a:t>
            </a:r>
          </a:p>
          <a:p>
            <a:pPr>
              <a:lnSpc>
                <a:spcPct val="150000"/>
              </a:lnSpc>
            </a:pPr>
            <a:r>
              <a:rPr dirty="0" sz="2000" lang="en-US" smtClean="0"/>
              <a:t>	Ni(CO)</a:t>
            </a:r>
            <a:r>
              <a:rPr baseline="-25000" dirty="0" sz="2000" lang="en-US" smtClean="0"/>
              <a:t>4</a:t>
            </a:r>
            <a:r>
              <a:rPr dirty="0" sz="2000" lang="en-US" smtClean="0"/>
              <a:t> + 4CNR          Ni(CNR) + 4CO</a:t>
            </a:r>
          </a:p>
          <a:p>
            <a:pPr>
              <a:lnSpc>
                <a:spcPct val="150000"/>
              </a:lnSpc>
            </a:pPr>
            <a:r>
              <a:rPr dirty="0" sz="2000" lang="en-US" smtClean="0"/>
              <a:t>	Ni(CO)</a:t>
            </a:r>
            <a:r>
              <a:rPr baseline="-25000" dirty="0" sz="2000" lang="en-US" smtClean="0"/>
              <a:t>4</a:t>
            </a:r>
            <a:r>
              <a:rPr dirty="0" sz="2000" lang="en-US" smtClean="0"/>
              <a:t> + 4PCl</a:t>
            </a:r>
            <a:r>
              <a:rPr baseline="-25000" dirty="0" sz="2000" lang="en-US" smtClean="0"/>
              <a:t>3</a:t>
            </a:r>
            <a:r>
              <a:rPr dirty="0" sz="2000" lang="en-US" smtClean="0"/>
              <a:t>         Ni(PCl</a:t>
            </a:r>
            <a:r>
              <a:rPr baseline="-25000" dirty="0" sz="2000" lang="en-US" smtClean="0"/>
              <a:t>3</a:t>
            </a:r>
            <a:r>
              <a:rPr dirty="0" sz="2000" lang="en-US" smtClean="0"/>
              <a:t>) + 4CO  </a:t>
            </a:r>
          </a:p>
          <a:p>
            <a:pPr>
              <a:lnSpc>
                <a:spcPct val="150000"/>
              </a:lnSpc>
            </a:pPr>
            <a:r>
              <a:rPr dirty="0" sz="2000" lang="en-US" smtClean="0"/>
              <a:t>	Fe(CO)</a:t>
            </a:r>
            <a:r>
              <a:rPr baseline="-25000" dirty="0" sz="2000" lang="en-US" smtClean="0"/>
              <a:t>5</a:t>
            </a:r>
            <a:r>
              <a:rPr dirty="0" sz="2000" lang="en-US" smtClean="0"/>
              <a:t> + 2CNR          Fe(CO)</a:t>
            </a:r>
            <a:r>
              <a:rPr baseline="-25000" dirty="0" sz="2000" lang="en-US" smtClean="0"/>
              <a:t>3</a:t>
            </a:r>
            <a:r>
              <a:rPr dirty="0" sz="2000" lang="en-US" smtClean="0"/>
              <a:t>(CNR)</a:t>
            </a:r>
            <a:r>
              <a:rPr baseline="-25000" dirty="0" sz="2000" lang="en-US" smtClean="0"/>
              <a:t>2</a:t>
            </a:r>
            <a:r>
              <a:rPr dirty="0" sz="2000" lang="en-US" smtClean="0"/>
              <a:t> +2CO</a:t>
            </a:r>
          </a:p>
          <a:p>
            <a:pPr>
              <a:lnSpc>
                <a:spcPct val="150000"/>
              </a:lnSpc>
            </a:pPr>
            <a:r>
              <a:rPr dirty="0" sz="2000" lang="en-US" smtClean="0"/>
              <a:t>	Mn</a:t>
            </a:r>
            <a:r>
              <a:rPr baseline="-25000" dirty="0" sz="2000" lang="en-US" smtClean="0"/>
              <a:t>2</a:t>
            </a:r>
            <a:r>
              <a:rPr dirty="0" sz="2000" lang="en-US" smtClean="0"/>
              <a:t>(CO)</a:t>
            </a:r>
            <a:r>
              <a:rPr baseline="-25000" dirty="0" sz="2000" lang="en-US" smtClean="0"/>
              <a:t>10</a:t>
            </a:r>
            <a:r>
              <a:rPr dirty="0" sz="2000" lang="en-US" smtClean="0"/>
              <a:t> + PR</a:t>
            </a:r>
            <a:r>
              <a:rPr baseline="-25000" dirty="0" sz="2000" lang="en-US" smtClean="0"/>
              <a:t>3</a:t>
            </a:r>
            <a:r>
              <a:rPr dirty="0" sz="2000" lang="en-US" smtClean="0"/>
              <a:t>          2Mn(CO)</a:t>
            </a:r>
            <a:r>
              <a:rPr baseline="-25000" dirty="0" sz="2000" lang="en-US" smtClean="0"/>
              <a:t>4</a:t>
            </a:r>
            <a:r>
              <a:rPr dirty="0" sz="2000" lang="en-US" smtClean="0"/>
              <a:t>(PR</a:t>
            </a:r>
            <a:r>
              <a:rPr baseline="-25000" dirty="0" sz="2000" lang="en-US" smtClean="0"/>
              <a:t>3</a:t>
            </a:r>
            <a:r>
              <a:rPr dirty="0" sz="2000" lang="en-US" smtClean="0"/>
              <a:t>) + 2CO</a:t>
            </a:r>
          </a:p>
          <a:p>
            <a:pPr>
              <a:lnSpc>
                <a:spcPct val="150000"/>
              </a:lnSpc>
            </a:pPr>
            <a:r>
              <a:rPr dirty="0" sz="2000" lang="en-US" smtClean="0"/>
              <a:t>	2Fe</a:t>
            </a:r>
            <a:r>
              <a:rPr baseline="-25000" dirty="0" sz="2000" lang="en-US" smtClean="0"/>
              <a:t>2</a:t>
            </a:r>
            <a:r>
              <a:rPr dirty="0" sz="2000" lang="en-US" smtClean="0"/>
              <a:t>(CO)</a:t>
            </a:r>
            <a:r>
              <a:rPr baseline="-25000" dirty="0" sz="2000" lang="en-US" smtClean="0"/>
              <a:t>12</a:t>
            </a:r>
            <a:r>
              <a:rPr dirty="0" sz="2000" lang="en-US" smtClean="0"/>
              <a:t> +3py          Fe</a:t>
            </a:r>
            <a:r>
              <a:rPr baseline="-25000" dirty="0" sz="2000" lang="en-US" smtClean="0"/>
              <a:t>3</a:t>
            </a:r>
            <a:r>
              <a:rPr dirty="0" sz="2000" lang="en-US" smtClean="0"/>
              <a:t>(CO)</a:t>
            </a:r>
            <a:r>
              <a:rPr baseline="-25000" dirty="0" sz="2000" lang="en-US" smtClean="0"/>
              <a:t>9</a:t>
            </a:r>
            <a:r>
              <a:rPr dirty="0" sz="2000" lang="en-US" smtClean="0"/>
              <a:t>(</a:t>
            </a:r>
            <a:r>
              <a:rPr dirty="0" sz="2000" lang="en-US" err="1" smtClean="0"/>
              <a:t>py</a:t>
            </a:r>
            <a:r>
              <a:rPr dirty="0" sz="2000" lang="en-US" smtClean="0"/>
              <a:t>)</a:t>
            </a:r>
            <a:r>
              <a:rPr baseline="-25000" dirty="0" sz="2000" lang="en-US" smtClean="0"/>
              <a:t>3</a:t>
            </a:r>
            <a:r>
              <a:rPr dirty="0" sz="2000" lang="en-US" smtClean="0"/>
              <a:t> + 3Fe(CO)</a:t>
            </a:r>
            <a:r>
              <a:rPr baseline="-25000" dirty="0" sz="2000" lang="en-US" smtClean="0"/>
              <a:t>5</a:t>
            </a:r>
            <a:endParaRPr dirty="0" sz="2000" lang="en-US" smtClean="0"/>
          </a:p>
          <a:p>
            <a:pPr>
              <a:lnSpc>
                <a:spcPct val="150000"/>
              </a:lnSpc>
            </a:pPr>
            <a:r>
              <a:rPr baseline="-25000" dirty="0" sz="2000" lang="en-US" smtClean="0"/>
              <a:t>	</a:t>
            </a:r>
            <a:r>
              <a:rPr dirty="0" sz="2000" lang="en-US" smtClean="0"/>
              <a:t>2Fe</a:t>
            </a:r>
            <a:r>
              <a:rPr baseline="-25000" dirty="0" sz="2000" lang="en-US" smtClean="0"/>
              <a:t>2</a:t>
            </a:r>
            <a:r>
              <a:rPr dirty="0" sz="2000" lang="en-US" smtClean="0"/>
              <a:t>(CO)</a:t>
            </a:r>
            <a:r>
              <a:rPr baseline="-25000" dirty="0" sz="2000" lang="en-US" smtClean="0"/>
              <a:t>12</a:t>
            </a:r>
            <a:r>
              <a:rPr dirty="0" sz="2000" lang="en-US" smtClean="0"/>
              <a:t> +3CH</a:t>
            </a:r>
            <a:r>
              <a:rPr baseline="-25000" dirty="0" sz="2000" lang="en-US" smtClean="0"/>
              <a:t>3</a:t>
            </a:r>
            <a:r>
              <a:rPr dirty="0" sz="2000" lang="en-US" smtClean="0"/>
              <a:t>OH          Fe</a:t>
            </a:r>
            <a:r>
              <a:rPr baseline="-25000" dirty="0" sz="2000" lang="en-US" smtClean="0"/>
              <a:t>3</a:t>
            </a:r>
            <a:r>
              <a:rPr dirty="0" sz="2000" lang="en-US" smtClean="0"/>
              <a:t>(CO)</a:t>
            </a:r>
            <a:r>
              <a:rPr baseline="-25000" dirty="0" sz="2000" lang="en-US" smtClean="0"/>
              <a:t>9</a:t>
            </a:r>
            <a:r>
              <a:rPr dirty="0" sz="2000" lang="en-US" smtClean="0"/>
              <a:t>(CH</a:t>
            </a:r>
            <a:r>
              <a:rPr baseline="-25000" dirty="0" sz="2000" lang="en-US" smtClean="0"/>
              <a:t>3</a:t>
            </a:r>
            <a:r>
              <a:rPr dirty="0" sz="2000" lang="en-US" smtClean="0"/>
              <a:t>OH)</a:t>
            </a:r>
            <a:r>
              <a:rPr baseline="-25000" dirty="0" sz="2000" lang="en-US" smtClean="0"/>
              <a:t>3</a:t>
            </a:r>
            <a:r>
              <a:rPr dirty="0" sz="2000" lang="en-US" smtClean="0"/>
              <a:t> + 3Fe(CO)</a:t>
            </a:r>
            <a:r>
              <a:rPr baseline="-25000" dirty="0" sz="2000" lang="en-US" smtClean="0"/>
              <a:t>5</a:t>
            </a:r>
            <a:endParaRPr dirty="0" sz="1400" lang="en-US" smtClean="0"/>
          </a:p>
          <a:p>
            <a:endParaRPr dirty="0" lang="en-US"/>
          </a:p>
        </p:txBody>
      </p:sp>
      <p:sp>
        <p:nvSpPr>
          <p:cNvPr id="1048644" name="Rectangle 2"/>
          <p:cNvSpPr>
            <a:spLocks noChangeArrowheads="1"/>
          </p:cNvSpPr>
          <p:nvPr/>
        </p:nvSpPr>
        <p:spPr bwMode="auto">
          <a:xfrm>
            <a:off x="0" y="0"/>
            <a:ext cx="9144000" cy="0"/>
          </a:xfrm>
          <a:prstGeom prst="rect"/>
          <a:noFill/>
          <a:ln w="9525">
            <a:noFill/>
            <a:miter lim="800000"/>
            <a:headEnd/>
            <a:tailEnd/>
          </a:ln>
          <a:effectLst/>
        </p:spPr>
        <p:txBody>
          <a:bodyPr anchor="ctr" anchorCtr="0" bIns="45720" compatLnSpc="1" lIns="91440" numCol="1" rIns="91440" tIns="45720" vert="horz" wrap="none">
            <a:prstTxWarp prst="textNoShape"/>
            <a:spAutoFit/>
          </a:bodyPr>
          <a:p>
            <a:endParaRPr lang="en-US"/>
          </a:p>
        </p:txBody>
      </p:sp>
      <p:graphicFrame>
        <p:nvGraphicFramePr>
          <p:cNvPr id="4194324" name="Object 1"/>
          <p:cNvGraphicFramePr>
            <a:graphicFrameLocks noChangeAspect="1"/>
          </p:cNvGraphicFramePr>
          <p:nvPr/>
        </p:nvGraphicFramePr>
        <p:xfrm>
          <a:off x="2971800" y="2743200"/>
          <a:ext cx="609600" cy="276225"/>
        </p:xfrm>
        <a:graphic>
          <a:graphicData uri="http://schemas.openxmlformats.org/presentationml/2006/ole">
            <mc:AlternateContent xmlns:mc="http://schemas.openxmlformats.org/markup-compatibility/2006">
              <mc:Choice xmlns:v="urn:schemas-microsoft-com:vml" Requires="v">
                <p:oleObj name="Equation" r:id="rId1" spid="_x0000_s44033" imgH="203112" imgW="393529" progId="Equation.3">
                  <p:embed/>
                </p:oleObj>
              </mc:Choice>
              <mc:Fallback>
                <p:oleObj name="Equation" r:id="rId1" imgH="203112" imgW="393529" progId="Equation.3">
                  <p:embed/>
                  <p:pic>
                    <p:nvPicPr>
                      <p:cNvPr id="2097192" name=""/>
                      <p:cNvPicPr>
                        <a:picLocks/>
                      </p:cNvPicPr>
                      <p:nvPr/>
                    </p:nvPicPr>
                    <p:blipFill>
                      <a:blip xmlns:r="http://schemas.openxmlformats.org/officeDocument/2006/relationships" r:embed="rId2"/>
                      <a:stretch>
                        <a:fillRect/>
                      </a:stretch>
                    </p:blipFill>
                    <p:spPr>
                      <a:xfrm>
                        <a:off x="2971800" y="2743200"/>
                        <a:ext cx="609600" cy="276225"/>
                      </a:xfrm>
                      <a:prstGeom prst="rect"/>
                    </p:spPr>
                  </p:pic>
                </p:oleObj>
              </mc:Fallback>
            </mc:AlternateContent>
          </a:graphicData>
        </a:graphic>
      </p:graphicFrame>
      <p:graphicFrame>
        <p:nvGraphicFramePr>
          <p:cNvPr id="4194325" name="Object 3"/>
          <p:cNvGraphicFramePr>
            <a:graphicFrameLocks noChangeAspect="1"/>
          </p:cNvGraphicFramePr>
          <p:nvPr/>
        </p:nvGraphicFramePr>
        <p:xfrm>
          <a:off x="3581400" y="5029200"/>
          <a:ext cx="609600" cy="276225"/>
        </p:xfrm>
        <a:graphic>
          <a:graphicData uri="http://schemas.openxmlformats.org/presentationml/2006/ole">
            <mc:AlternateContent xmlns:mc="http://schemas.openxmlformats.org/markup-compatibility/2006">
              <mc:Choice xmlns:v="urn:schemas-microsoft-com:vml" Requires="v">
                <p:oleObj name="Equation" r:id="rId3" spid="_x0000_s44035" imgH="203112" imgW="393529" progId="Equation.3">
                  <p:embed/>
                </p:oleObj>
              </mc:Choice>
              <mc:Fallback>
                <p:oleObj name="Equation" r:id="rId3" imgH="203112" imgW="393529" progId="Equation.3">
                  <p:embed/>
                  <p:pic>
                    <p:nvPicPr>
                      <p:cNvPr id="2097193" name=""/>
                      <p:cNvPicPr>
                        <a:picLocks/>
                      </p:cNvPicPr>
                      <p:nvPr/>
                    </p:nvPicPr>
                    <p:blipFill>
                      <a:blip xmlns:r="http://schemas.openxmlformats.org/officeDocument/2006/relationships" r:embed="rId2"/>
                      <a:stretch>
                        <a:fillRect/>
                      </a:stretch>
                    </p:blipFill>
                    <p:spPr>
                      <a:xfrm>
                        <a:off x="3581400" y="5029200"/>
                        <a:ext cx="609600" cy="276225"/>
                      </a:xfrm>
                      <a:prstGeom prst="rect"/>
                    </p:spPr>
                  </p:pic>
                </p:oleObj>
              </mc:Fallback>
            </mc:AlternateContent>
          </a:graphicData>
        </a:graphic>
      </p:graphicFrame>
      <p:graphicFrame>
        <p:nvGraphicFramePr>
          <p:cNvPr id="4194326" name="Object 4"/>
          <p:cNvGraphicFramePr>
            <a:graphicFrameLocks noChangeAspect="1"/>
          </p:cNvGraphicFramePr>
          <p:nvPr/>
        </p:nvGraphicFramePr>
        <p:xfrm>
          <a:off x="2971800" y="4572000"/>
          <a:ext cx="609600" cy="276225"/>
        </p:xfrm>
        <a:graphic>
          <a:graphicData uri="http://schemas.openxmlformats.org/presentationml/2006/ole">
            <mc:AlternateContent xmlns:mc="http://schemas.openxmlformats.org/markup-compatibility/2006">
              <mc:Choice xmlns:v="urn:schemas-microsoft-com:vml" Requires="v">
                <p:oleObj name="Equation" r:id="rId4" spid="_x0000_s44036" imgH="203112" imgW="393529" progId="Equation.3">
                  <p:embed/>
                </p:oleObj>
              </mc:Choice>
              <mc:Fallback>
                <p:oleObj name="Equation" r:id="rId4" imgH="203112" imgW="393529" progId="Equation.3">
                  <p:embed/>
                  <p:pic>
                    <p:nvPicPr>
                      <p:cNvPr id="2097194" name=""/>
                      <p:cNvPicPr>
                        <a:picLocks/>
                      </p:cNvPicPr>
                      <p:nvPr/>
                    </p:nvPicPr>
                    <p:blipFill>
                      <a:blip xmlns:r="http://schemas.openxmlformats.org/officeDocument/2006/relationships" r:embed="rId2"/>
                      <a:stretch>
                        <a:fillRect/>
                      </a:stretch>
                    </p:blipFill>
                    <p:spPr>
                      <a:xfrm>
                        <a:off x="2971800" y="4572000"/>
                        <a:ext cx="609600" cy="276225"/>
                      </a:xfrm>
                      <a:prstGeom prst="rect"/>
                    </p:spPr>
                  </p:pic>
                </p:oleObj>
              </mc:Fallback>
            </mc:AlternateContent>
          </a:graphicData>
        </a:graphic>
      </p:graphicFrame>
      <p:graphicFrame>
        <p:nvGraphicFramePr>
          <p:cNvPr id="4194327" name="Object 5"/>
          <p:cNvGraphicFramePr>
            <a:graphicFrameLocks noChangeAspect="1"/>
          </p:cNvGraphicFramePr>
          <p:nvPr/>
        </p:nvGraphicFramePr>
        <p:xfrm>
          <a:off x="2971800" y="4114800"/>
          <a:ext cx="609600" cy="276225"/>
        </p:xfrm>
        <a:graphic>
          <a:graphicData uri="http://schemas.openxmlformats.org/presentationml/2006/ole">
            <mc:AlternateContent xmlns:mc="http://schemas.openxmlformats.org/markup-compatibility/2006">
              <mc:Choice xmlns:v="urn:schemas-microsoft-com:vml" Requires="v">
                <p:oleObj name="Equation" r:id="rId5" spid="_x0000_s44037" imgH="203112" imgW="393529" progId="Equation.3">
                  <p:embed/>
                </p:oleObj>
              </mc:Choice>
              <mc:Fallback>
                <p:oleObj name="Equation" r:id="rId5" imgH="203112" imgW="393529" progId="Equation.3">
                  <p:embed/>
                  <p:pic>
                    <p:nvPicPr>
                      <p:cNvPr id="2097195" name=""/>
                      <p:cNvPicPr>
                        <a:picLocks/>
                      </p:cNvPicPr>
                      <p:nvPr/>
                    </p:nvPicPr>
                    <p:blipFill>
                      <a:blip xmlns:r="http://schemas.openxmlformats.org/officeDocument/2006/relationships" r:embed="rId2"/>
                      <a:stretch>
                        <a:fillRect/>
                      </a:stretch>
                    </p:blipFill>
                    <p:spPr>
                      <a:xfrm>
                        <a:off x="2971800" y="4114800"/>
                        <a:ext cx="609600" cy="276225"/>
                      </a:xfrm>
                      <a:prstGeom prst="rect"/>
                    </p:spPr>
                  </p:pic>
                </p:oleObj>
              </mc:Fallback>
            </mc:AlternateContent>
          </a:graphicData>
        </a:graphic>
      </p:graphicFrame>
      <p:graphicFrame>
        <p:nvGraphicFramePr>
          <p:cNvPr id="4194328" name="Object 6"/>
          <p:cNvGraphicFramePr>
            <a:graphicFrameLocks noChangeAspect="1"/>
          </p:cNvGraphicFramePr>
          <p:nvPr/>
        </p:nvGraphicFramePr>
        <p:xfrm>
          <a:off x="2895600" y="3200400"/>
          <a:ext cx="609600" cy="276225"/>
        </p:xfrm>
        <a:graphic>
          <a:graphicData uri="http://schemas.openxmlformats.org/presentationml/2006/ole">
            <mc:AlternateContent xmlns:mc="http://schemas.openxmlformats.org/markup-compatibility/2006">
              <mc:Choice xmlns:v="urn:schemas-microsoft-com:vml" Requires="v">
                <p:oleObj name="Equation" r:id="rId6" spid="_x0000_s44038" imgH="203112" imgW="393529" progId="Equation.3">
                  <p:embed/>
                </p:oleObj>
              </mc:Choice>
              <mc:Fallback>
                <p:oleObj name="Equation" r:id="rId6" imgH="203112" imgW="393529" progId="Equation.3">
                  <p:embed/>
                  <p:pic>
                    <p:nvPicPr>
                      <p:cNvPr id="2097196" name=""/>
                      <p:cNvPicPr>
                        <a:picLocks/>
                      </p:cNvPicPr>
                      <p:nvPr/>
                    </p:nvPicPr>
                    <p:blipFill>
                      <a:blip xmlns:r="http://schemas.openxmlformats.org/officeDocument/2006/relationships" r:embed="rId2"/>
                      <a:stretch>
                        <a:fillRect/>
                      </a:stretch>
                    </p:blipFill>
                    <p:spPr>
                      <a:xfrm>
                        <a:off x="2895600" y="3200400"/>
                        <a:ext cx="609600" cy="276225"/>
                      </a:xfrm>
                      <a:prstGeom prst="rect"/>
                    </p:spPr>
                  </p:pic>
                </p:oleObj>
              </mc:Fallback>
            </mc:AlternateContent>
          </a:graphicData>
        </a:graphic>
      </p:graphicFrame>
      <p:graphicFrame>
        <p:nvGraphicFramePr>
          <p:cNvPr id="4194329" name="Object 7"/>
          <p:cNvGraphicFramePr>
            <a:graphicFrameLocks noChangeAspect="1"/>
          </p:cNvGraphicFramePr>
          <p:nvPr/>
        </p:nvGraphicFramePr>
        <p:xfrm>
          <a:off x="2971800" y="3657600"/>
          <a:ext cx="609600" cy="276225"/>
        </p:xfrm>
        <a:graphic>
          <a:graphicData uri="http://schemas.openxmlformats.org/presentationml/2006/ole">
            <mc:AlternateContent xmlns:mc="http://schemas.openxmlformats.org/markup-compatibility/2006">
              <mc:Choice xmlns:v="urn:schemas-microsoft-com:vml" Requires="v">
                <p:oleObj name="Equation" r:id="rId7" spid="_x0000_s44039" imgH="203112" imgW="393529" progId="Equation.3">
                  <p:embed/>
                </p:oleObj>
              </mc:Choice>
              <mc:Fallback>
                <p:oleObj name="Equation" r:id="rId7" imgH="203112" imgW="393529" progId="Equation.3">
                  <p:embed/>
                  <p:pic>
                    <p:nvPicPr>
                      <p:cNvPr id="2097197" name=""/>
                      <p:cNvPicPr>
                        <a:picLocks/>
                      </p:cNvPicPr>
                      <p:nvPr/>
                    </p:nvPicPr>
                    <p:blipFill>
                      <a:blip xmlns:r="http://schemas.openxmlformats.org/officeDocument/2006/relationships" r:embed="rId2"/>
                      <a:stretch>
                        <a:fillRect/>
                      </a:stretch>
                    </p:blipFill>
                    <p:spPr>
                      <a:xfrm>
                        <a:off x="2971800" y="3657600"/>
                        <a:ext cx="609600" cy="276225"/>
                      </a:xfrm>
                      <a:prstGeom prst="rec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85" name=""/>
        <p:cNvGrpSpPr/>
        <p:nvPr/>
      </p:nvGrpSpPr>
      <p:grpSpPr>
        <a:xfrm>
          <a:off x="0" y="0"/>
          <a:ext cx="0" cy="0"/>
          <a:chOff x="0" y="0"/>
          <a:chExt cx="0" cy="0"/>
        </a:xfrm>
      </p:grpSpPr>
      <p:sp>
        <p:nvSpPr>
          <p:cNvPr id="1048648" name="TextBox 1"/>
          <p:cNvSpPr txBox="1"/>
          <p:nvPr/>
        </p:nvSpPr>
        <p:spPr>
          <a:xfrm>
            <a:off x="152400" y="228600"/>
            <a:ext cx="8534400" cy="5107940"/>
          </a:xfrm>
          <a:prstGeom prst="rect"/>
          <a:noFill/>
        </p:spPr>
        <p:txBody>
          <a:bodyPr rtlCol="0" wrap="square">
            <a:spAutoFit/>
          </a:bodyPr>
          <a:p>
            <a:r>
              <a:rPr dirty="0" sz="2000" lang="en-US" smtClean="0"/>
              <a:t>Bidentate ligands like </a:t>
            </a:r>
            <a:r>
              <a:rPr dirty="0" sz="2000" lang="en-US" err="1" smtClean="0"/>
              <a:t>diars</a:t>
            </a:r>
            <a:r>
              <a:rPr dirty="0" sz="2000" lang="en-US" smtClean="0"/>
              <a:t>, o-</a:t>
            </a:r>
            <a:r>
              <a:rPr dirty="0" sz="2000" lang="en-US" err="1" smtClean="0"/>
              <a:t>phen</a:t>
            </a:r>
            <a:r>
              <a:rPr dirty="0" sz="2000" lang="en-US" smtClean="0"/>
              <a:t>, NO</a:t>
            </a:r>
            <a:r>
              <a:rPr baseline="-25000" dirty="0" sz="2000" lang="en-US" smtClean="0"/>
              <a:t>2</a:t>
            </a:r>
            <a:r>
              <a:rPr dirty="0" sz="2000" lang="en-US" smtClean="0"/>
              <a:t> etc. replace at two or more CO group at a time. </a:t>
            </a:r>
          </a:p>
          <a:p>
            <a:r>
              <a:rPr dirty="0" sz="2000" lang="en-US" smtClean="0"/>
              <a:t>	e.g.</a:t>
            </a:r>
          </a:p>
          <a:p>
            <a:pPr>
              <a:lnSpc>
                <a:spcPct val="150000"/>
              </a:lnSpc>
            </a:pPr>
            <a:r>
              <a:rPr dirty="0" sz="2400" lang="en-US" smtClean="0"/>
              <a:t>	</a:t>
            </a:r>
            <a:r>
              <a:rPr dirty="0" sz="2000" lang="en-US" smtClean="0"/>
              <a:t>Mo(CO)</a:t>
            </a:r>
            <a:r>
              <a:rPr baseline="-25000" dirty="0" sz="2000" lang="en-US" smtClean="0"/>
              <a:t>6 </a:t>
            </a:r>
            <a:r>
              <a:rPr dirty="0" sz="2000" lang="en-US" smtClean="0"/>
              <a:t>+ </a:t>
            </a:r>
            <a:r>
              <a:rPr dirty="0" sz="2000" lang="en-US" err="1" smtClean="0"/>
              <a:t>diars</a:t>
            </a:r>
            <a:r>
              <a:rPr dirty="0" sz="2000" lang="en-US" smtClean="0"/>
              <a:t>          Mo(CO)</a:t>
            </a:r>
            <a:r>
              <a:rPr baseline="-25000" dirty="0" sz="2000" lang="en-US" smtClean="0"/>
              <a:t>4</a:t>
            </a:r>
            <a:r>
              <a:rPr dirty="0" sz="2000" lang="en-US" smtClean="0"/>
              <a:t>(</a:t>
            </a:r>
            <a:r>
              <a:rPr dirty="0" sz="2000" lang="en-US" err="1" smtClean="0"/>
              <a:t>diars</a:t>
            </a:r>
            <a:r>
              <a:rPr dirty="0" sz="2000" lang="en-US" smtClean="0"/>
              <a:t>) + 2CO	</a:t>
            </a:r>
          </a:p>
          <a:p>
            <a:pPr>
              <a:lnSpc>
                <a:spcPct val="150000"/>
              </a:lnSpc>
            </a:pPr>
            <a:r>
              <a:rPr dirty="0" sz="2000" lang="en-US" smtClean="0"/>
              <a:t>	Fe(CO)</a:t>
            </a:r>
            <a:r>
              <a:rPr baseline="-25000" dirty="0" sz="2000" lang="en-US" smtClean="0"/>
              <a:t>s </a:t>
            </a:r>
            <a:r>
              <a:rPr dirty="0" sz="2000" lang="en-US" smtClean="0"/>
              <a:t>+ </a:t>
            </a:r>
            <a:r>
              <a:rPr dirty="0" sz="2000" lang="en-US" err="1" smtClean="0"/>
              <a:t>diars</a:t>
            </a:r>
            <a:r>
              <a:rPr dirty="0" sz="2000" lang="en-US" smtClean="0"/>
              <a:t>         Fe(CO)</a:t>
            </a:r>
            <a:r>
              <a:rPr baseline="-25000" dirty="0" sz="2000" lang="en-US" smtClean="0"/>
              <a:t>3</a:t>
            </a:r>
            <a:r>
              <a:rPr dirty="0" sz="2000" lang="en-US" smtClean="0"/>
              <a:t>diars +2CO</a:t>
            </a:r>
          </a:p>
          <a:p>
            <a:pPr>
              <a:lnSpc>
                <a:spcPct val="150000"/>
              </a:lnSpc>
            </a:pPr>
            <a:r>
              <a:rPr dirty="0" sz="2000" lang="en-US" smtClean="0"/>
              <a:t>	Ni(CO)</a:t>
            </a:r>
            <a:r>
              <a:rPr baseline="-25000" dirty="0" sz="2000" lang="en-US" smtClean="0"/>
              <a:t>4 </a:t>
            </a:r>
            <a:r>
              <a:rPr dirty="0" sz="2000" lang="en-US" smtClean="0"/>
              <a:t>+ o-</a:t>
            </a:r>
            <a:r>
              <a:rPr dirty="0" sz="2000" lang="en-US" err="1" smtClean="0"/>
              <a:t>phen</a:t>
            </a:r>
            <a:r>
              <a:rPr dirty="0" sz="2000" lang="en-US" smtClean="0"/>
              <a:t>          Ni(CO)</a:t>
            </a:r>
            <a:r>
              <a:rPr baseline="-25000" dirty="0" sz="2000" lang="en-US" smtClean="0"/>
              <a:t>2</a:t>
            </a:r>
            <a:r>
              <a:rPr dirty="0" sz="2000" lang="en-US" smtClean="0"/>
              <a:t>(o-</a:t>
            </a:r>
            <a:r>
              <a:rPr dirty="0" sz="2000" lang="en-US" err="1" smtClean="0"/>
              <a:t>phen</a:t>
            </a:r>
            <a:r>
              <a:rPr dirty="0" sz="2000" lang="en-US" smtClean="0"/>
              <a:t>)</a:t>
            </a:r>
            <a:r>
              <a:rPr baseline="-25000" dirty="0" sz="2000" lang="en-US" smtClean="0"/>
              <a:t>2</a:t>
            </a:r>
            <a:r>
              <a:rPr dirty="0" sz="2000" lang="en-US" smtClean="0"/>
              <a:t>  + 2 CO</a:t>
            </a:r>
          </a:p>
          <a:p>
            <a:pPr>
              <a:lnSpc>
                <a:spcPct val="150000"/>
              </a:lnSpc>
            </a:pPr>
            <a:r>
              <a:rPr dirty="0" sz="2000" lang="en-US" smtClean="0"/>
              <a:t>	Ni(CO)</a:t>
            </a:r>
            <a:r>
              <a:rPr baseline="-25000" dirty="0" sz="2000" lang="en-US" smtClean="0"/>
              <a:t>4 </a:t>
            </a:r>
            <a:r>
              <a:rPr dirty="0" sz="2000" lang="en-US" smtClean="0"/>
              <a:t>+ </a:t>
            </a:r>
            <a:r>
              <a:rPr dirty="0" sz="2000" lang="en-US" err="1" smtClean="0"/>
              <a:t>diars</a:t>
            </a:r>
            <a:r>
              <a:rPr dirty="0" sz="2000" lang="en-US" smtClean="0"/>
              <a:t>          Ni(CO)</a:t>
            </a:r>
            <a:r>
              <a:rPr baseline="-25000" dirty="0" sz="2000" lang="en-US" smtClean="0"/>
              <a:t>2</a:t>
            </a:r>
            <a:r>
              <a:rPr dirty="0" sz="2000" lang="en-US" smtClean="0"/>
              <a:t>(</a:t>
            </a:r>
            <a:r>
              <a:rPr dirty="0" sz="2000" lang="en-US" err="1" smtClean="0"/>
              <a:t>diars</a:t>
            </a:r>
            <a:r>
              <a:rPr dirty="0" sz="2000" lang="en-US" smtClean="0"/>
              <a:t>)  + 2 CO</a:t>
            </a:r>
          </a:p>
          <a:p>
            <a:pPr>
              <a:lnSpc>
                <a:spcPct val="150000"/>
              </a:lnSpc>
            </a:pPr>
            <a:r>
              <a:rPr dirty="0" sz="2000" lang="en-US" smtClean="0"/>
              <a:t>	Cr (CO)</a:t>
            </a:r>
            <a:r>
              <a:rPr baseline="-25000" dirty="0" sz="2000" lang="en-US" smtClean="0"/>
              <a:t>6 </a:t>
            </a:r>
            <a:r>
              <a:rPr dirty="0" sz="2000" lang="en-US" smtClean="0"/>
              <a:t>+ 2diars          Cr(CO)</a:t>
            </a:r>
            <a:r>
              <a:rPr baseline="-25000" dirty="0" sz="2000" lang="en-US" smtClean="0"/>
              <a:t>2</a:t>
            </a:r>
            <a:r>
              <a:rPr dirty="0" sz="2000" lang="en-US" smtClean="0"/>
              <a:t>(</a:t>
            </a:r>
            <a:r>
              <a:rPr dirty="0" sz="2000" lang="en-US" err="1" smtClean="0"/>
              <a:t>diars</a:t>
            </a:r>
            <a:r>
              <a:rPr dirty="0" sz="2000" lang="en-US" smtClean="0"/>
              <a:t>)</a:t>
            </a:r>
            <a:r>
              <a:rPr baseline="-25000" dirty="0" sz="2000" lang="en-US" smtClean="0"/>
              <a:t>2</a:t>
            </a:r>
            <a:r>
              <a:rPr dirty="0" sz="2000" lang="en-US" smtClean="0"/>
              <a:t> + 4CO</a:t>
            </a:r>
          </a:p>
          <a:p>
            <a:pPr>
              <a:lnSpc>
                <a:spcPct val="150000"/>
              </a:lnSpc>
            </a:pPr>
            <a:r>
              <a:rPr dirty="0" sz="2000" lang="en-US" smtClean="0"/>
              <a:t>	Ni(CO)</a:t>
            </a:r>
            <a:r>
              <a:rPr baseline="-25000" dirty="0" sz="2000" lang="en-US" smtClean="0"/>
              <a:t>4 </a:t>
            </a:r>
            <a:r>
              <a:rPr dirty="0" sz="2000" lang="en-US" smtClean="0"/>
              <a:t>+ 2NO</a:t>
            </a:r>
            <a:r>
              <a:rPr baseline="-25000" dirty="0" sz="2000" lang="en-US" smtClean="0"/>
              <a:t>2</a:t>
            </a:r>
            <a:r>
              <a:rPr dirty="0" sz="2000" lang="en-US" smtClean="0"/>
              <a:t>          Ni(NO</a:t>
            </a:r>
            <a:r>
              <a:rPr baseline="-25000" dirty="0" sz="2000" lang="en-US" smtClean="0"/>
              <a:t>2</a:t>
            </a:r>
            <a:r>
              <a:rPr dirty="0" sz="2000" lang="en-US" smtClean="0"/>
              <a:t>)</a:t>
            </a:r>
            <a:r>
              <a:rPr baseline="-25000" dirty="0" sz="2000" lang="en-US" smtClean="0"/>
              <a:t>2</a:t>
            </a:r>
            <a:r>
              <a:rPr dirty="0" sz="2000" lang="en-US" smtClean="0"/>
              <a:t>  + 4CO</a:t>
            </a:r>
          </a:p>
          <a:p>
            <a:pPr>
              <a:lnSpc>
                <a:spcPct val="150000"/>
              </a:lnSpc>
            </a:pPr>
            <a:endParaRPr dirty="0" sz="2400" lang="en-US"/>
          </a:p>
        </p:txBody>
      </p:sp>
      <p:graphicFrame>
        <p:nvGraphicFramePr>
          <p:cNvPr id="4194330" name="Object 1"/>
          <p:cNvGraphicFramePr>
            <a:graphicFrameLocks noChangeAspect="1"/>
          </p:cNvGraphicFramePr>
          <p:nvPr/>
        </p:nvGraphicFramePr>
        <p:xfrm>
          <a:off x="3124200" y="1066800"/>
          <a:ext cx="609600" cy="276225"/>
        </p:xfrm>
        <a:graphic>
          <a:graphicData uri="http://schemas.openxmlformats.org/presentationml/2006/ole">
            <mc:AlternateContent xmlns:mc="http://schemas.openxmlformats.org/markup-compatibility/2006">
              <mc:Choice xmlns:v="urn:schemas-microsoft-com:vml" Requires="v">
                <p:oleObj name="Equation" r:id="rId1" spid="_x0000_s41985" imgH="203112" imgW="393529" progId="Equation.3">
                  <p:embed/>
                </p:oleObj>
              </mc:Choice>
              <mc:Fallback>
                <p:oleObj name="Equation" r:id="rId1" imgH="203112" imgW="393529" progId="Equation.3">
                  <p:embed/>
                  <p:pic>
                    <p:nvPicPr>
                      <p:cNvPr id="2097204" name=""/>
                      <p:cNvPicPr>
                        <a:picLocks/>
                      </p:cNvPicPr>
                      <p:nvPr/>
                    </p:nvPicPr>
                    <p:blipFill>
                      <a:blip xmlns:r="http://schemas.openxmlformats.org/officeDocument/2006/relationships" r:embed="rId2"/>
                      <a:stretch>
                        <a:fillRect/>
                      </a:stretch>
                    </p:blipFill>
                    <p:spPr>
                      <a:xfrm>
                        <a:off x="3124200" y="1066800"/>
                        <a:ext cx="609600" cy="276225"/>
                      </a:xfrm>
                      <a:prstGeom prst="rect"/>
                    </p:spPr>
                  </p:pic>
                </p:oleObj>
              </mc:Fallback>
            </mc:AlternateContent>
          </a:graphicData>
        </a:graphic>
      </p:graphicFrame>
      <p:graphicFrame>
        <p:nvGraphicFramePr>
          <p:cNvPr id="4194331" name="Object 2"/>
          <p:cNvGraphicFramePr>
            <a:graphicFrameLocks noChangeAspect="1"/>
          </p:cNvGraphicFramePr>
          <p:nvPr/>
        </p:nvGraphicFramePr>
        <p:xfrm>
          <a:off x="2971800" y="1524000"/>
          <a:ext cx="609600" cy="276225"/>
        </p:xfrm>
        <a:graphic>
          <a:graphicData uri="http://schemas.openxmlformats.org/presentationml/2006/ole">
            <mc:AlternateContent xmlns:mc="http://schemas.openxmlformats.org/markup-compatibility/2006">
              <mc:Choice xmlns:v="urn:schemas-microsoft-com:vml" Requires="v">
                <p:oleObj name="Equation" r:id="rId3" spid="_x0000_s41986" imgH="203112" imgW="393529" progId="Equation.3">
                  <p:embed/>
                </p:oleObj>
              </mc:Choice>
              <mc:Fallback>
                <p:oleObj name="Equation" r:id="rId3" imgH="203112" imgW="393529" progId="Equation.3">
                  <p:embed/>
                  <p:pic>
                    <p:nvPicPr>
                      <p:cNvPr id="2097205" name=""/>
                      <p:cNvPicPr>
                        <a:picLocks/>
                      </p:cNvPicPr>
                      <p:nvPr/>
                    </p:nvPicPr>
                    <p:blipFill>
                      <a:blip xmlns:r="http://schemas.openxmlformats.org/officeDocument/2006/relationships" r:embed="rId2"/>
                      <a:stretch>
                        <a:fillRect/>
                      </a:stretch>
                    </p:blipFill>
                    <p:spPr>
                      <a:xfrm>
                        <a:off x="2971800" y="1524000"/>
                        <a:ext cx="609600" cy="276225"/>
                      </a:xfrm>
                      <a:prstGeom prst="rect"/>
                    </p:spPr>
                  </p:pic>
                </p:oleObj>
              </mc:Fallback>
            </mc:AlternateContent>
          </a:graphicData>
        </a:graphic>
      </p:graphicFrame>
      <p:graphicFrame>
        <p:nvGraphicFramePr>
          <p:cNvPr id="4194332" name="Object 3"/>
          <p:cNvGraphicFramePr>
            <a:graphicFrameLocks noChangeAspect="1"/>
          </p:cNvGraphicFramePr>
          <p:nvPr/>
        </p:nvGraphicFramePr>
        <p:xfrm>
          <a:off x="3200400" y="1981200"/>
          <a:ext cx="609600" cy="276225"/>
        </p:xfrm>
        <a:graphic>
          <a:graphicData uri="http://schemas.openxmlformats.org/presentationml/2006/ole">
            <mc:AlternateContent xmlns:mc="http://schemas.openxmlformats.org/markup-compatibility/2006">
              <mc:Choice xmlns:v="urn:schemas-microsoft-com:vml" Requires="v">
                <p:oleObj name="Equation" r:id="rId4" spid="_x0000_s41987" imgH="203112" imgW="393529" progId="Equation.3">
                  <p:embed/>
                </p:oleObj>
              </mc:Choice>
              <mc:Fallback>
                <p:oleObj name="Equation" r:id="rId4" imgH="203112" imgW="393529" progId="Equation.3">
                  <p:embed/>
                  <p:pic>
                    <p:nvPicPr>
                      <p:cNvPr id="2097206" name=""/>
                      <p:cNvPicPr>
                        <a:picLocks/>
                      </p:cNvPicPr>
                      <p:nvPr/>
                    </p:nvPicPr>
                    <p:blipFill>
                      <a:blip xmlns:r="http://schemas.openxmlformats.org/officeDocument/2006/relationships" r:embed="rId2"/>
                      <a:stretch>
                        <a:fillRect/>
                      </a:stretch>
                    </p:blipFill>
                    <p:spPr>
                      <a:xfrm>
                        <a:off x="3200400" y="1981200"/>
                        <a:ext cx="609600" cy="276225"/>
                      </a:xfrm>
                      <a:prstGeom prst="rect"/>
                    </p:spPr>
                  </p:pic>
                </p:oleObj>
              </mc:Fallback>
            </mc:AlternateContent>
          </a:graphicData>
        </a:graphic>
      </p:graphicFrame>
      <p:graphicFrame>
        <p:nvGraphicFramePr>
          <p:cNvPr id="4194333" name="Object 4"/>
          <p:cNvGraphicFramePr>
            <a:graphicFrameLocks noChangeAspect="1"/>
          </p:cNvGraphicFramePr>
          <p:nvPr/>
        </p:nvGraphicFramePr>
        <p:xfrm>
          <a:off x="2971800" y="2438400"/>
          <a:ext cx="609600" cy="276225"/>
        </p:xfrm>
        <a:graphic>
          <a:graphicData uri="http://schemas.openxmlformats.org/presentationml/2006/ole">
            <mc:AlternateContent xmlns:mc="http://schemas.openxmlformats.org/markup-compatibility/2006">
              <mc:Choice xmlns:v="urn:schemas-microsoft-com:vml" Requires="v">
                <p:oleObj name="Equation" r:id="rId5" spid="_x0000_s41988" imgH="203112" imgW="393529" progId="Equation.3">
                  <p:embed/>
                </p:oleObj>
              </mc:Choice>
              <mc:Fallback>
                <p:oleObj name="Equation" r:id="rId5" imgH="203112" imgW="393529" progId="Equation.3">
                  <p:embed/>
                  <p:pic>
                    <p:nvPicPr>
                      <p:cNvPr id="2097207" name=""/>
                      <p:cNvPicPr>
                        <a:picLocks/>
                      </p:cNvPicPr>
                      <p:nvPr/>
                    </p:nvPicPr>
                    <p:blipFill>
                      <a:blip xmlns:r="http://schemas.openxmlformats.org/officeDocument/2006/relationships" r:embed="rId2"/>
                      <a:stretch>
                        <a:fillRect/>
                      </a:stretch>
                    </p:blipFill>
                    <p:spPr>
                      <a:xfrm>
                        <a:off x="2971800" y="2438400"/>
                        <a:ext cx="609600" cy="276225"/>
                      </a:xfrm>
                      <a:prstGeom prst="rect"/>
                    </p:spPr>
                  </p:pic>
                </p:oleObj>
              </mc:Fallback>
            </mc:AlternateContent>
          </a:graphicData>
        </a:graphic>
      </p:graphicFrame>
      <p:graphicFrame>
        <p:nvGraphicFramePr>
          <p:cNvPr id="4194334" name="Object 5"/>
          <p:cNvGraphicFramePr>
            <a:graphicFrameLocks noChangeAspect="1"/>
          </p:cNvGraphicFramePr>
          <p:nvPr/>
        </p:nvGraphicFramePr>
        <p:xfrm>
          <a:off x="3200400" y="2895600"/>
          <a:ext cx="609600" cy="276225"/>
        </p:xfrm>
        <a:graphic>
          <a:graphicData uri="http://schemas.openxmlformats.org/presentationml/2006/ole">
            <mc:AlternateContent xmlns:mc="http://schemas.openxmlformats.org/markup-compatibility/2006">
              <mc:Choice xmlns:v="urn:schemas-microsoft-com:vml" Requires="v">
                <p:oleObj name="Equation" r:id="rId6" spid="_x0000_s41989" imgH="203112" imgW="393529" progId="Equation.3">
                  <p:embed/>
                </p:oleObj>
              </mc:Choice>
              <mc:Fallback>
                <p:oleObj name="Equation" r:id="rId6" imgH="203112" imgW="393529" progId="Equation.3">
                  <p:embed/>
                  <p:pic>
                    <p:nvPicPr>
                      <p:cNvPr id="2097208" name=""/>
                      <p:cNvPicPr>
                        <a:picLocks/>
                      </p:cNvPicPr>
                      <p:nvPr/>
                    </p:nvPicPr>
                    <p:blipFill>
                      <a:blip xmlns:r="http://schemas.openxmlformats.org/officeDocument/2006/relationships" r:embed="rId2"/>
                      <a:stretch>
                        <a:fillRect/>
                      </a:stretch>
                    </p:blipFill>
                    <p:spPr>
                      <a:xfrm>
                        <a:off x="3200400" y="2895600"/>
                        <a:ext cx="609600" cy="276225"/>
                      </a:xfrm>
                      <a:prstGeom prst="rect"/>
                    </p:spPr>
                  </p:pic>
                </p:oleObj>
              </mc:Fallback>
            </mc:AlternateContent>
          </a:graphicData>
        </a:graphic>
      </p:graphicFrame>
      <p:graphicFrame>
        <p:nvGraphicFramePr>
          <p:cNvPr id="4194335" name="Object 6"/>
          <p:cNvGraphicFramePr>
            <a:graphicFrameLocks noChangeAspect="1"/>
          </p:cNvGraphicFramePr>
          <p:nvPr/>
        </p:nvGraphicFramePr>
        <p:xfrm>
          <a:off x="3048000" y="3352800"/>
          <a:ext cx="609600" cy="276225"/>
        </p:xfrm>
        <a:graphic>
          <a:graphicData uri="http://schemas.openxmlformats.org/presentationml/2006/ole">
            <mc:AlternateContent xmlns:mc="http://schemas.openxmlformats.org/markup-compatibility/2006">
              <mc:Choice xmlns:v="urn:schemas-microsoft-com:vml" Requires="v">
                <p:oleObj name="Equation" r:id="rId7" spid="_x0000_s41990" imgH="203112" imgW="393529" progId="Equation.3">
                  <p:embed/>
                </p:oleObj>
              </mc:Choice>
              <mc:Fallback>
                <p:oleObj name="Equation" r:id="rId7" imgH="203112" imgW="393529" progId="Equation.3">
                  <p:embed/>
                  <p:pic>
                    <p:nvPicPr>
                      <p:cNvPr id="2097209" name=""/>
                      <p:cNvPicPr>
                        <a:picLocks/>
                      </p:cNvPicPr>
                      <p:nvPr/>
                    </p:nvPicPr>
                    <p:blipFill>
                      <a:blip xmlns:r="http://schemas.openxmlformats.org/officeDocument/2006/relationships" r:embed="rId2"/>
                      <a:stretch>
                        <a:fillRect/>
                      </a:stretch>
                    </p:blipFill>
                    <p:spPr>
                      <a:xfrm>
                        <a:off x="3048000" y="3352800"/>
                        <a:ext cx="609600" cy="276225"/>
                      </a:xfrm>
                      <a:prstGeom prst="rect"/>
                    </p:spPr>
                  </p:pic>
                </p:oleObj>
              </mc:Fallback>
            </mc:AlternateContent>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lastClr="000000" val="windowText"/>
      </a:dk1>
      <a:lt1>
        <a:sysClr lastClr="FFFFFF" val="window"/>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r="5400000" dist="25000" rotWithShape="0">
              <a:srgbClr val="000000">
                <a:alpha val="40000"/>
              </a:srgbClr>
            </a:outerShdw>
          </a:effectLst>
        </a:effectStyle>
        <a:effectStyle>
          <a:effectLst>
            <a:outerShdw blurRad="50800" dir="5400000" dist="20000" rotWithShape="0">
              <a:srgbClr val="000000">
                <a:alpha val="42000"/>
              </a:srgbClr>
            </a:outerShdw>
          </a:effectLst>
        </a:effectStyle>
        <a:effectStyle>
          <a:effectLst>
            <a:outerShdw blurRad="50800" dir="5400000" dist="20000" rotWithShape="0">
              <a:srgbClr val="000000">
                <a:alpha val="42000"/>
              </a:srgbClr>
            </a:outerShdw>
          </a:effectLst>
          <a:scene3d>
            <a:camera prst="orthographicFront">
              <a:rot lat="0" lon="0" rev="0"/>
            </a:camera>
            <a:lightRig dir="t" rig="balanced">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algn="tl" flip="y" sx="40000" sy="50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admin</dc:creator>
  <cp:lastModifiedBy>admin</cp:lastModifiedBy>
  <dcterms:created xsi:type="dcterms:W3CDTF">2006-08-09T14:00:00Z</dcterms:created>
  <dcterms:modified xsi:type="dcterms:W3CDTF">2019-05-14T04:19:05Z</dcterms:modified>
</cp:coreProperties>
</file>